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484" r:id="rId2"/>
    <p:sldId id="485" r:id="rId3"/>
    <p:sldId id="489" r:id="rId4"/>
    <p:sldId id="499" r:id="rId5"/>
    <p:sldId id="490" r:id="rId6"/>
    <p:sldId id="491" r:id="rId7"/>
    <p:sldId id="492" r:id="rId8"/>
    <p:sldId id="493" r:id="rId9"/>
    <p:sldId id="498" r:id="rId10"/>
    <p:sldId id="501" r:id="rId11"/>
    <p:sldId id="500" r:id="rId12"/>
    <p:sldId id="502" r:id="rId13"/>
    <p:sldId id="504" r:id="rId14"/>
    <p:sldId id="486" r:id="rId15"/>
    <p:sldId id="495" r:id="rId16"/>
    <p:sldId id="509" r:id="rId17"/>
    <p:sldId id="510" r:id="rId18"/>
    <p:sldId id="505" r:id="rId19"/>
    <p:sldId id="507" r:id="rId20"/>
    <p:sldId id="497" r:id="rId21"/>
  </p:sldIdLst>
  <p:sldSz cx="24384000" cy="13716000"/>
  <p:notesSz cx="6858000" cy="9144000"/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4C0"/>
    <a:srgbClr val="0087D2"/>
    <a:srgbClr val="03A4DC"/>
    <a:srgbClr val="1AC3E4"/>
    <a:srgbClr val="0FB2E0"/>
    <a:srgbClr val="0097D9"/>
    <a:srgbClr val="0076C9"/>
    <a:srgbClr val="0356B9"/>
    <a:srgbClr val="0076C8"/>
    <a:srgbClr val="009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0" autoAdjust="0"/>
    <p:restoredTop sz="83712" autoAdjust="0"/>
  </p:normalViewPr>
  <p:slideViewPr>
    <p:cSldViewPr snapToGrid="0" showGuides="1">
      <p:cViewPr varScale="1">
        <p:scale>
          <a:sx n="47" d="100"/>
          <a:sy n="47" d="100"/>
        </p:scale>
        <p:origin x="528" y="232"/>
      </p:cViewPr>
      <p:guideLst/>
    </p:cSldViewPr>
  </p:slideViewPr>
  <p:outlineViewPr>
    <p:cViewPr>
      <p:scale>
        <a:sx n="33" d="100"/>
        <a:sy n="33" d="100"/>
      </p:scale>
      <p:origin x="0" y="-454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howGuides="1">
      <p:cViewPr varScale="1">
        <p:scale>
          <a:sx n="108" d="100"/>
          <a:sy n="108" d="100"/>
        </p:scale>
        <p:origin x="327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7DCF6F-D47A-4251-A947-55C6E670AA80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863C0-3C0C-4227-829A-BB3F7A60F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24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CBC42-6563-49C0-9AB0-0B46679F5AB4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DD579-49B2-4848-8B9E-FAC72A3B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1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09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Realistically, I’m aware my technical inexperience meant I couldn’t do a lot of things – some probably didn’t even consider. But that also means there’s lots of room for improvement once I get better so that’s good </a:t>
            </a:r>
          </a:p>
          <a:p>
            <a:r>
              <a:rPr lang="en-US" dirty="0"/>
              <a:t>There might be steps I’m missing that could exponentially improve the model so I’m looking forward to digging in later with more time and less stress about deadline</a:t>
            </a:r>
          </a:p>
          <a:p>
            <a:r>
              <a:rPr lang="en-US" dirty="0"/>
              <a:t>Also about the size: I think focusing on certain sizes might be better considering the capacity for removal (bigger: less chance of sea life entanglement ;;; smaller: protecting marine life from tiny objects that they’re likely to swallow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14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SA" dirty="0"/>
              <a:t>ention that it’d have to be trained again with different targets for those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04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SA" dirty="0"/>
              <a:t>ring up abdullah bringing up the cleaning 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97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535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SA" dirty="0"/>
              <a:t>ention here why I chose it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65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meant to basically give an overview so the next two slides make sense</a:t>
            </a:r>
          </a:p>
          <a:p>
            <a:r>
              <a:rPr lang="en-US" dirty="0"/>
              <a:t>H</a:t>
            </a:r>
            <a:r>
              <a:rPr lang="en-SA" dirty="0"/>
              <a:t>ere explain the metrics roughly and how they relared to IoU</a:t>
            </a:r>
          </a:p>
          <a:p>
            <a:r>
              <a:rPr lang="en-US" dirty="0"/>
              <a:t>M</a:t>
            </a:r>
            <a:r>
              <a:rPr lang="en-SA" dirty="0"/>
              <a:t>ake sure to discuss the limitations of those metrics and how there are some things they don’t tell us</a:t>
            </a:r>
          </a:p>
          <a:p>
            <a:r>
              <a:rPr lang="en-SA" dirty="0"/>
              <a:t>Also mention I used a coco evaluator</a:t>
            </a:r>
          </a:p>
          <a:p>
            <a:r>
              <a:rPr lang="en-US" dirty="0"/>
              <a:t>M</a:t>
            </a:r>
            <a:r>
              <a:rPr lang="en-SA" dirty="0"/>
              <a:t>ention how IoU in this case is actually very important.. </a:t>
            </a:r>
            <a:r>
              <a:rPr lang="en-US" dirty="0"/>
              <a:t>Y</a:t>
            </a:r>
            <a:r>
              <a:rPr lang="en-SA" dirty="0"/>
              <a:t>ou don’t want it to pick at sea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89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SA" dirty="0"/>
              <a:t>iscuss here each one roughly and what they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16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40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 dirty="0"/>
              <a:t>Those results were at an 85 threshhold</a:t>
            </a:r>
          </a:p>
          <a:p>
            <a:r>
              <a:rPr lang="en-US" dirty="0"/>
              <a:t>P</a:t>
            </a:r>
            <a:r>
              <a:rPr lang="en-SA" dirty="0"/>
              <a:t>oint at those cans how it didn’t detect them</a:t>
            </a:r>
          </a:p>
          <a:p>
            <a:r>
              <a:rPr lang="en-US" dirty="0"/>
              <a:t>A</a:t>
            </a:r>
            <a:r>
              <a:rPr lang="en-SA" dirty="0"/>
              <a:t>lso the human hand detected</a:t>
            </a:r>
          </a:p>
          <a:p>
            <a:r>
              <a:rPr lang="en-US" dirty="0"/>
              <a:t>T</a:t>
            </a:r>
            <a:r>
              <a:rPr lang="en-SA" dirty="0"/>
              <a:t>o the right are missed/confusing ones</a:t>
            </a:r>
          </a:p>
          <a:p>
            <a:r>
              <a:rPr lang="en-US" dirty="0"/>
              <a:t>T</a:t>
            </a:r>
            <a:r>
              <a:rPr lang="en-SA" dirty="0"/>
              <a:t>o the left are kinda ideal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56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dataset I had access consisted of photos close to the surface level - no deep sea images.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RGB images only - working with Sonar (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sound navigation and ranging)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I used Detectron2 and they didn’t have a built in one so couldn’t use a loss graph to evaluate overfitting/underfitting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the metrics/results: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want to explore this further. Why was the AP like this? Etc. Are bigger objects more or less likely to be detected than smaller objects? - There are some packages that investigate this further however I had issues getting them to work and there wasn’t enough time to solve that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DD579-49B2-4848-8B9E-FAC72A3B8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25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513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 userDrawn="1">
          <p15:clr>
            <a:srgbClr val="FBAE40"/>
          </p15:clr>
        </p15:guide>
        <p15:guide id="2" pos="14520" userDrawn="1">
          <p15:clr>
            <a:srgbClr val="FBAE40"/>
          </p15:clr>
        </p15:guide>
        <p15:guide id="3" orient="horz" pos="7800" userDrawn="1">
          <p15:clr>
            <a:srgbClr val="FBAE40"/>
          </p15:clr>
        </p15:guide>
        <p15:guide id="4" orient="horz" pos="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8679597" y="3734904"/>
            <a:ext cx="7039126" cy="5804453"/>
          </a:xfrm>
          <a:custGeom>
            <a:avLst/>
            <a:gdLst>
              <a:gd name="connsiteX0" fmla="*/ 0 w 7039126"/>
              <a:gd name="connsiteY0" fmla="*/ 0 h 5804453"/>
              <a:gd name="connsiteX1" fmla="*/ 7039126 w 7039126"/>
              <a:gd name="connsiteY1" fmla="*/ 0 h 5804453"/>
              <a:gd name="connsiteX2" fmla="*/ 7039126 w 7039126"/>
              <a:gd name="connsiteY2" fmla="*/ 5804453 h 5804453"/>
              <a:gd name="connsiteX3" fmla="*/ 0 w 7039126"/>
              <a:gd name="connsiteY3" fmla="*/ 5804453 h 580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9126" h="5804453">
                <a:moveTo>
                  <a:pt x="0" y="0"/>
                </a:moveTo>
                <a:lnTo>
                  <a:pt x="7039126" y="0"/>
                </a:lnTo>
                <a:lnTo>
                  <a:pt x="7039126" y="5804453"/>
                </a:lnTo>
                <a:lnTo>
                  <a:pt x="0" y="5804453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6011374" y="3734904"/>
            <a:ext cx="7039126" cy="5804453"/>
          </a:xfrm>
          <a:custGeom>
            <a:avLst/>
            <a:gdLst>
              <a:gd name="connsiteX0" fmla="*/ 0 w 7039126"/>
              <a:gd name="connsiteY0" fmla="*/ 0 h 5804453"/>
              <a:gd name="connsiteX1" fmla="*/ 7039126 w 7039126"/>
              <a:gd name="connsiteY1" fmla="*/ 0 h 5804453"/>
              <a:gd name="connsiteX2" fmla="*/ 7039126 w 7039126"/>
              <a:gd name="connsiteY2" fmla="*/ 5804453 h 5804453"/>
              <a:gd name="connsiteX3" fmla="*/ 0 w 7039126"/>
              <a:gd name="connsiteY3" fmla="*/ 5804453 h 580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9126" h="5804453">
                <a:moveTo>
                  <a:pt x="0" y="0"/>
                </a:moveTo>
                <a:lnTo>
                  <a:pt x="7039126" y="0"/>
                </a:lnTo>
                <a:lnTo>
                  <a:pt x="7039126" y="5804453"/>
                </a:lnTo>
                <a:lnTo>
                  <a:pt x="0" y="5804453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333500" y="3734904"/>
            <a:ext cx="7039126" cy="5804453"/>
          </a:xfrm>
          <a:custGeom>
            <a:avLst/>
            <a:gdLst>
              <a:gd name="connsiteX0" fmla="*/ 0 w 7039126"/>
              <a:gd name="connsiteY0" fmla="*/ 0 h 5804453"/>
              <a:gd name="connsiteX1" fmla="*/ 7039126 w 7039126"/>
              <a:gd name="connsiteY1" fmla="*/ 0 h 5804453"/>
              <a:gd name="connsiteX2" fmla="*/ 7039126 w 7039126"/>
              <a:gd name="connsiteY2" fmla="*/ 5804453 h 5804453"/>
              <a:gd name="connsiteX3" fmla="*/ 0 w 7039126"/>
              <a:gd name="connsiteY3" fmla="*/ 5804453 h 580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9126" h="5804453">
                <a:moveTo>
                  <a:pt x="0" y="0"/>
                </a:moveTo>
                <a:lnTo>
                  <a:pt x="7039126" y="0"/>
                </a:lnTo>
                <a:lnTo>
                  <a:pt x="7039126" y="5804453"/>
                </a:lnTo>
                <a:lnTo>
                  <a:pt x="0" y="5804453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82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1"/>
          </p:nvPr>
        </p:nvSpPr>
        <p:spPr>
          <a:xfrm>
            <a:off x="1333500" y="3734904"/>
            <a:ext cx="5207276" cy="5804453"/>
          </a:xfrm>
          <a:custGeom>
            <a:avLst/>
            <a:gdLst>
              <a:gd name="connsiteX0" fmla="*/ 0 w 5429250"/>
              <a:gd name="connsiteY0" fmla="*/ 0 h 5804453"/>
              <a:gd name="connsiteX1" fmla="*/ 5429250 w 5429250"/>
              <a:gd name="connsiteY1" fmla="*/ 0 h 5804453"/>
              <a:gd name="connsiteX2" fmla="*/ 5429250 w 5429250"/>
              <a:gd name="connsiteY2" fmla="*/ 5804453 h 5804453"/>
              <a:gd name="connsiteX3" fmla="*/ 0 w 5429250"/>
              <a:gd name="connsiteY3" fmla="*/ 5804453 h 580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0" h="5804453">
                <a:moveTo>
                  <a:pt x="0" y="0"/>
                </a:moveTo>
                <a:lnTo>
                  <a:pt x="5429250" y="0"/>
                </a:lnTo>
                <a:lnTo>
                  <a:pt x="5429250" y="5804453"/>
                </a:lnTo>
                <a:lnTo>
                  <a:pt x="0" y="5804453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12"/>
          </p:nvPr>
        </p:nvSpPr>
        <p:spPr>
          <a:xfrm>
            <a:off x="6836741" y="3734904"/>
            <a:ext cx="5207276" cy="5804453"/>
          </a:xfrm>
          <a:custGeom>
            <a:avLst/>
            <a:gdLst>
              <a:gd name="connsiteX0" fmla="*/ 0 w 5429250"/>
              <a:gd name="connsiteY0" fmla="*/ 0 h 5804453"/>
              <a:gd name="connsiteX1" fmla="*/ 5429250 w 5429250"/>
              <a:gd name="connsiteY1" fmla="*/ 0 h 5804453"/>
              <a:gd name="connsiteX2" fmla="*/ 5429250 w 5429250"/>
              <a:gd name="connsiteY2" fmla="*/ 5804453 h 5804453"/>
              <a:gd name="connsiteX3" fmla="*/ 0 w 5429250"/>
              <a:gd name="connsiteY3" fmla="*/ 5804453 h 580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0" h="5804453">
                <a:moveTo>
                  <a:pt x="0" y="0"/>
                </a:moveTo>
                <a:lnTo>
                  <a:pt x="5429250" y="0"/>
                </a:lnTo>
                <a:lnTo>
                  <a:pt x="5429250" y="5804453"/>
                </a:lnTo>
                <a:lnTo>
                  <a:pt x="0" y="5804453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12339982" y="3734904"/>
            <a:ext cx="5207276" cy="5804453"/>
          </a:xfrm>
          <a:custGeom>
            <a:avLst/>
            <a:gdLst>
              <a:gd name="connsiteX0" fmla="*/ 0 w 5429250"/>
              <a:gd name="connsiteY0" fmla="*/ 0 h 5804453"/>
              <a:gd name="connsiteX1" fmla="*/ 5429250 w 5429250"/>
              <a:gd name="connsiteY1" fmla="*/ 0 h 5804453"/>
              <a:gd name="connsiteX2" fmla="*/ 5429250 w 5429250"/>
              <a:gd name="connsiteY2" fmla="*/ 5804453 h 5804453"/>
              <a:gd name="connsiteX3" fmla="*/ 0 w 5429250"/>
              <a:gd name="connsiteY3" fmla="*/ 5804453 h 580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0" h="5804453">
                <a:moveTo>
                  <a:pt x="0" y="0"/>
                </a:moveTo>
                <a:lnTo>
                  <a:pt x="5429250" y="0"/>
                </a:lnTo>
                <a:lnTo>
                  <a:pt x="5429250" y="5804453"/>
                </a:lnTo>
                <a:lnTo>
                  <a:pt x="0" y="5804453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17843224" y="3734904"/>
            <a:ext cx="5207276" cy="5804453"/>
          </a:xfrm>
          <a:custGeom>
            <a:avLst/>
            <a:gdLst>
              <a:gd name="connsiteX0" fmla="*/ 0 w 5429250"/>
              <a:gd name="connsiteY0" fmla="*/ 0 h 5804453"/>
              <a:gd name="connsiteX1" fmla="*/ 5429250 w 5429250"/>
              <a:gd name="connsiteY1" fmla="*/ 0 h 5804453"/>
              <a:gd name="connsiteX2" fmla="*/ 5429250 w 5429250"/>
              <a:gd name="connsiteY2" fmla="*/ 5804453 h 5804453"/>
              <a:gd name="connsiteX3" fmla="*/ 0 w 5429250"/>
              <a:gd name="connsiteY3" fmla="*/ 5804453 h 580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9250" h="5804453">
                <a:moveTo>
                  <a:pt x="0" y="0"/>
                </a:moveTo>
                <a:lnTo>
                  <a:pt x="5429250" y="0"/>
                </a:lnTo>
                <a:lnTo>
                  <a:pt x="5429250" y="5804453"/>
                </a:lnTo>
                <a:lnTo>
                  <a:pt x="0" y="5804453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22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Freeform 23"/>
          <p:cNvSpPr>
            <a:spLocks/>
          </p:cNvSpPr>
          <p:nvPr userDrawn="1"/>
        </p:nvSpPr>
        <p:spPr bwMode="auto">
          <a:xfrm>
            <a:off x="13918978" y="6146788"/>
            <a:ext cx="721137" cy="1483188"/>
          </a:xfrm>
          <a:custGeom>
            <a:avLst/>
            <a:gdLst>
              <a:gd name="T0" fmla="*/ 286 w 362"/>
              <a:gd name="T1" fmla="*/ 745 h 745"/>
              <a:gd name="T2" fmla="*/ 362 w 362"/>
              <a:gd name="T3" fmla="*/ 745 h 745"/>
              <a:gd name="T4" fmla="*/ 53 w 362"/>
              <a:gd name="T5" fmla="*/ 0 h 745"/>
              <a:gd name="T6" fmla="*/ 0 w 362"/>
              <a:gd name="T7" fmla="*/ 54 h 745"/>
              <a:gd name="T8" fmla="*/ 286 w 362"/>
              <a:gd name="T9" fmla="*/ 745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745">
                <a:moveTo>
                  <a:pt x="286" y="745"/>
                </a:moveTo>
                <a:cubicBezTo>
                  <a:pt x="362" y="745"/>
                  <a:pt x="362" y="745"/>
                  <a:pt x="362" y="745"/>
                </a:cubicBezTo>
                <a:cubicBezTo>
                  <a:pt x="345" y="460"/>
                  <a:pt x="231" y="201"/>
                  <a:pt x="53" y="0"/>
                </a:cubicBezTo>
                <a:cubicBezTo>
                  <a:pt x="0" y="54"/>
                  <a:pt x="0" y="54"/>
                  <a:pt x="0" y="54"/>
                </a:cubicBezTo>
                <a:cubicBezTo>
                  <a:pt x="164" y="240"/>
                  <a:pt x="269" y="481"/>
                  <a:pt x="286" y="745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24"/>
          <p:cNvSpPr>
            <a:spLocks/>
          </p:cNvSpPr>
          <p:nvPr userDrawn="1"/>
        </p:nvSpPr>
        <p:spPr bwMode="auto">
          <a:xfrm>
            <a:off x="10563903" y="5321658"/>
            <a:ext cx="3256195" cy="724546"/>
          </a:xfrm>
          <a:custGeom>
            <a:avLst/>
            <a:gdLst>
              <a:gd name="T0" fmla="*/ 818 w 1636"/>
              <a:gd name="T1" fmla="*/ 0 h 364"/>
              <a:gd name="T2" fmla="*/ 0 w 1636"/>
              <a:gd name="T3" fmla="*/ 311 h 364"/>
              <a:gd name="T4" fmla="*/ 54 w 1636"/>
              <a:gd name="T5" fmla="*/ 364 h 364"/>
              <a:gd name="T6" fmla="*/ 818 w 1636"/>
              <a:gd name="T7" fmla="*/ 76 h 364"/>
              <a:gd name="T8" fmla="*/ 1582 w 1636"/>
              <a:gd name="T9" fmla="*/ 364 h 364"/>
              <a:gd name="T10" fmla="*/ 1636 w 1636"/>
              <a:gd name="T11" fmla="*/ 311 h 364"/>
              <a:gd name="T12" fmla="*/ 818 w 1636"/>
              <a:gd name="T13" fmla="*/ 0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36" h="364">
                <a:moveTo>
                  <a:pt x="818" y="0"/>
                </a:moveTo>
                <a:cubicBezTo>
                  <a:pt x="504" y="0"/>
                  <a:pt x="218" y="117"/>
                  <a:pt x="0" y="311"/>
                </a:cubicBezTo>
                <a:cubicBezTo>
                  <a:pt x="54" y="364"/>
                  <a:pt x="54" y="364"/>
                  <a:pt x="54" y="364"/>
                </a:cubicBezTo>
                <a:cubicBezTo>
                  <a:pt x="258" y="185"/>
                  <a:pt x="525" y="76"/>
                  <a:pt x="818" y="76"/>
                </a:cubicBezTo>
                <a:cubicBezTo>
                  <a:pt x="1111" y="76"/>
                  <a:pt x="1378" y="185"/>
                  <a:pt x="1582" y="364"/>
                </a:cubicBezTo>
                <a:cubicBezTo>
                  <a:pt x="1636" y="311"/>
                  <a:pt x="1636" y="311"/>
                  <a:pt x="1636" y="311"/>
                </a:cubicBezTo>
                <a:cubicBezTo>
                  <a:pt x="1418" y="117"/>
                  <a:pt x="1132" y="0"/>
                  <a:pt x="818" y="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25"/>
          <p:cNvSpPr>
            <a:spLocks/>
          </p:cNvSpPr>
          <p:nvPr userDrawn="1"/>
        </p:nvSpPr>
        <p:spPr bwMode="auto">
          <a:xfrm>
            <a:off x="13918978" y="7919794"/>
            <a:ext cx="721137" cy="1483188"/>
          </a:xfrm>
          <a:custGeom>
            <a:avLst/>
            <a:gdLst>
              <a:gd name="T0" fmla="*/ 0 w 362"/>
              <a:gd name="T1" fmla="*/ 691 h 745"/>
              <a:gd name="T2" fmla="*/ 53 w 362"/>
              <a:gd name="T3" fmla="*/ 745 h 745"/>
              <a:gd name="T4" fmla="*/ 362 w 362"/>
              <a:gd name="T5" fmla="*/ 0 h 745"/>
              <a:gd name="T6" fmla="*/ 286 w 362"/>
              <a:gd name="T7" fmla="*/ 0 h 745"/>
              <a:gd name="T8" fmla="*/ 0 w 362"/>
              <a:gd name="T9" fmla="*/ 691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745">
                <a:moveTo>
                  <a:pt x="0" y="691"/>
                </a:moveTo>
                <a:cubicBezTo>
                  <a:pt x="53" y="745"/>
                  <a:pt x="53" y="745"/>
                  <a:pt x="53" y="745"/>
                </a:cubicBezTo>
                <a:cubicBezTo>
                  <a:pt x="231" y="544"/>
                  <a:pt x="345" y="285"/>
                  <a:pt x="362" y="0"/>
                </a:cubicBezTo>
                <a:cubicBezTo>
                  <a:pt x="286" y="0"/>
                  <a:pt x="286" y="0"/>
                  <a:pt x="286" y="0"/>
                </a:cubicBezTo>
                <a:cubicBezTo>
                  <a:pt x="269" y="264"/>
                  <a:pt x="164" y="505"/>
                  <a:pt x="0" y="69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26"/>
          <p:cNvSpPr>
            <a:spLocks/>
          </p:cNvSpPr>
          <p:nvPr userDrawn="1"/>
        </p:nvSpPr>
        <p:spPr bwMode="auto">
          <a:xfrm>
            <a:off x="9743887" y="6146788"/>
            <a:ext cx="721137" cy="1483188"/>
          </a:xfrm>
          <a:custGeom>
            <a:avLst/>
            <a:gdLst>
              <a:gd name="T0" fmla="*/ 362 w 362"/>
              <a:gd name="T1" fmla="*/ 54 h 745"/>
              <a:gd name="T2" fmla="*/ 309 w 362"/>
              <a:gd name="T3" fmla="*/ 0 h 745"/>
              <a:gd name="T4" fmla="*/ 0 w 362"/>
              <a:gd name="T5" fmla="*/ 745 h 745"/>
              <a:gd name="T6" fmla="*/ 76 w 362"/>
              <a:gd name="T7" fmla="*/ 745 h 745"/>
              <a:gd name="T8" fmla="*/ 362 w 362"/>
              <a:gd name="T9" fmla="*/ 54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745">
                <a:moveTo>
                  <a:pt x="362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131" y="201"/>
                  <a:pt x="17" y="460"/>
                  <a:pt x="0" y="745"/>
                </a:cubicBezTo>
                <a:cubicBezTo>
                  <a:pt x="76" y="745"/>
                  <a:pt x="76" y="745"/>
                  <a:pt x="76" y="745"/>
                </a:cubicBezTo>
                <a:cubicBezTo>
                  <a:pt x="93" y="481"/>
                  <a:pt x="198" y="240"/>
                  <a:pt x="362" y="54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8"/>
          <p:cNvSpPr>
            <a:spLocks/>
          </p:cNvSpPr>
          <p:nvPr userDrawn="1"/>
        </p:nvSpPr>
        <p:spPr bwMode="auto">
          <a:xfrm>
            <a:off x="9743887" y="7919794"/>
            <a:ext cx="721137" cy="1483188"/>
          </a:xfrm>
          <a:custGeom>
            <a:avLst/>
            <a:gdLst>
              <a:gd name="T0" fmla="*/ 76 w 362"/>
              <a:gd name="T1" fmla="*/ 0 h 745"/>
              <a:gd name="T2" fmla="*/ 0 w 362"/>
              <a:gd name="T3" fmla="*/ 0 h 745"/>
              <a:gd name="T4" fmla="*/ 309 w 362"/>
              <a:gd name="T5" fmla="*/ 745 h 745"/>
              <a:gd name="T6" fmla="*/ 362 w 362"/>
              <a:gd name="T7" fmla="*/ 691 h 745"/>
              <a:gd name="T8" fmla="*/ 76 w 362"/>
              <a:gd name="T9" fmla="*/ 0 h 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62" h="745">
                <a:moveTo>
                  <a:pt x="76" y="0"/>
                </a:moveTo>
                <a:cubicBezTo>
                  <a:pt x="0" y="0"/>
                  <a:pt x="0" y="0"/>
                  <a:pt x="0" y="0"/>
                </a:cubicBezTo>
                <a:cubicBezTo>
                  <a:pt x="17" y="285"/>
                  <a:pt x="131" y="544"/>
                  <a:pt x="309" y="745"/>
                </a:cubicBezTo>
                <a:cubicBezTo>
                  <a:pt x="362" y="691"/>
                  <a:pt x="362" y="691"/>
                  <a:pt x="362" y="691"/>
                </a:cubicBezTo>
                <a:cubicBezTo>
                  <a:pt x="198" y="505"/>
                  <a:pt x="93" y="264"/>
                  <a:pt x="76" y="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 userDrawn="1"/>
        </p:nvSpPr>
        <p:spPr bwMode="auto">
          <a:xfrm>
            <a:off x="10328639" y="5911524"/>
            <a:ext cx="369945" cy="369945"/>
          </a:xfrm>
          <a:custGeom>
            <a:avLst/>
            <a:gdLst>
              <a:gd name="T0" fmla="*/ 153 w 186"/>
              <a:gd name="T1" fmla="*/ 153 h 186"/>
              <a:gd name="T2" fmla="*/ 33 w 186"/>
              <a:gd name="T3" fmla="*/ 153 h 186"/>
              <a:gd name="T4" fmla="*/ 33 w 186"/>
              <a:gd name="T5" fmla="*/ 33 h 186"/>
              <a:gd name="T6" fmla="*/ 153 w 186"/>
              <a:gd name="T7" fmla="*/ 33 h 186"/>
              <a:gd name="T8" fmla="*/ 153 w 186"/>
              <a:gd name="T9" fmla="*/ 15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186">
                <a:moveTo>
                  <a:pt x="153" y="153"/>
                </a:moveTo>
                <a:cubicBezTo>
                  <a:pt x="120" y="186"/>
                  <a:pt x="66" y="186"/>
                  <a:pt x="33" y="153"/>
                </a:cubicBezTo>
                <a:cubicBezTo>
                  <a:pt x="0" y="120"/>
                  <a:pt x="0" y="66"/>
                  <a:pt x="33" y="33"/>
                </a:cubicBezTo>
                <a:cubicBezTo>
                  <a:pt x="66" y="0"/>
                  <a:pt x="120" y="0"/>
                  <a:pt x="153" y="33"/>
                </a:cubicBezTo>
                <a:cubicBezTo>
                  <a:pt x="186" y="66"/>
                  <a:pt x="186" y="120"/>
                  <a:pt x="153" y="153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 userDrawn="1"/>
        </p:nvSpPr>
        <p:spPr bwMode="auto">
          <a:xfrm>
            <a:off x="13685418" y="9268301"/>
            <a:ext cx="369945" cy="369945"/>
          </a:xfrm>
          <a:custGeom>
            <a:avLst/>
            <a:gdLst>
              <a:gd name="T0" fmla="*/ 153 w 186"/>
              <a:gd name="T1" fmla="*/ 153 h 186"/>
              <a:gd name="T2" fmla="*/ 33 w 186"/>
              <a:gd name="T3" fmla="*/ 153 h 186"/>
              <a:gd name="T4" fmla="*/ 33 w 186"/>
              <a:gd name="T5" fmla="*/ 33 h 186"/>
              <a:gd name="T6" fmla="*/ 153 w 186"/>
              <a:gd name="T7" fmla="*/ 33 h 186"/>
              <a:gd name="T8" fmla="*/ 153 w 186"/>
              <a:gd name="T9" fmla="*/ 15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186">
                <a:moveTo>
                  <a:pt x="153" y="153"/>
                </a:moveTo>
                <a:cubicBezTo>
                  <a:pt x="120" y="186"/>
                  <a:pt x="66" y="186"/>
                  <a:pt x="33" y="153"/>
                </a:cubicBezTo>
                <a:cubicBezTo>
                  <a:pt x="0" y="120"/>
                  <a:pt x="0" y="66"/>
                  <a:pt x="33" y="33"/>
                </a:cubicBezTo>
                <a:cubicBezTo>
                  <a:pt x="66" y="0"/>
                  <a:pt x="120" y="0"/>
                  <a:pt x="153" y="33"/>
                </a:cubicBezTo>
                <a:cubicBezTo>
                  <a:pt x="186" y="66"/>
                  <a:pt x="186" y="120"/>
                  <a:pt x="153" y="15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 userDrawn="1"/>
        </p:nvSpPr>
        <p:spPr bwMode="auto">
          <a:xfrm>
            <a:off x="10004724" y="5587609"/>
            <a:ext cx="429613" cy="429613"/>
          </a:xfrm>
          <a:custGeom>
            <a:avLst/>
            <a:gdLst>
              <a:gd name="T0" fmla="*/ 0 w 252"/>
              <a:gd name="T1" fmla="*/ 37 h 252"/>
              <a:gd name="T2" fmla="*/ 216 w 252"/>
              <a:gd name="T3" fmla="*/ 252 h 252"/>
              <a:gd name="T4" fmla="*/ 252 w 252"/>
              <a:gd name="T5" fmla="*/ 216 h 252"/>
              <a:gd name="T6" fmla="*/ 37 w 252"/>
              <a:gd name="T7" fmla="*/ 0 h 252"/>
              <a:gd name="T8" fmla="*/ 0 w 252"/>
              <a:gd name="T9" fmla="*/ 37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252">
                <a:moveTo>
                  <a:pt x="0" y="37"/>
                </a:moveTo>
                <a:lnTo>
                  <a:pt x="216" y="252"/>
                </a:lnTo>
                <a:lnTo>
                  <a:pt x="252" y="216"/>
                </a:lnTo>
                <a:lnTo>
                  <a:pt x="37" y="0"/>
                </a:lnTo>
                <a:lnTo>
                  <a:pt x="0" y="37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 userDrawn="1"/>
        </p:nvSpPr>
        <p:spPr bwMode="auto">
          <a:xfrm>
            <a:off x="13949665" y="9532548"/>
            <a:ext cx="429613" cy="429613"/>
          </a:xfrm>
          <a:custGeom>
            <a:avLst/>
            <a:gdLst>
              <a:gd name="T0" fmla="*/ 0 w 252"/>
              <a:gd name="T1" fmla="*/ 36 h 252"/>
              <a:gd name="T2" fmla="*/ 215 w 252"/>
              <a:gd name="T3" fmla="*/ 252 h 252"/>
              <a:gd name="T4" fmla="*/ 252 w 252"/>
              <a:gd name="T5" fmla="*/ 215 h 252"/>
              <a:gd name="T6" fmla="*/ 36 w 252"/>
              <a:gd name="T7" fmla="*/ 0 h 252"/>
              <a:gd name="T8" fmla="*/ 0 w 252"/>
              <a:gd name="T9" fmla="*/ 3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252">
                <a:moveTo>
                  <a:pt x="0" y="36"/>
                </a:moveTo>
                <a:lnTo>
                  <a:pt x="215" y="252"/>
                </a:lnTo>
                <a:lnTo>
                  <a:pt x="252" y="215"/>
                </a:lnTo>
                <a:lnTo>
                  <a:pt x="36" y="0"/>
                </a:lnTo>
                <a:lnTo>
                  <a:pt x="0" y="36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15"/>
          <p:cNvSpPr>
            <a:spLocks noChangeArrowheads="1"/>
          </p:cNvSpPr>
          <p:nvPr userDrawn="1"/>
        </p:nvSpPr>
        <p:spPr bwMode="auto">
          <a:xfrm>
            <a:off x="9650123" y="7606108"/>
            <a:ext cx="337553" cy="337553"/>
          </a:xfrm>
          <a:prstGeom prst="ellipse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6"/>
          <p:cNvSpPr>
            <a:spLocks noChangeArrowheads="1"/>
          </p:cNvSpPr>
          <p:nvPr userDrawn="1"/>
        </p:nvSpPr>
        <p:spPr bwMode="auto">
          <a:xfrm>
            <a:off x="14396326" y="7606108"/>
            <a:ext cx="337553" cy="337553"/>
          </a:xfrm>
          <a:prstGeom prst="ellipse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7"/>
          <p:cNvSpPr>
            <a:spLocks noChangeArrowheads="1"/>
          </p:cNvSpPr>
          <p:nvPr userDrawn="1"/>
        </p:nvSpPr>
        <p:spPr bwMode="auto">
          <a:xfrm>
            <a:off x="9143792" y="7730559"/>
            <a:ext cx="518264" cy="88650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8"/>
          <p:cNvSpPr>
            <a:spLocks noChangeArrowheads="1"/>
          </p:cNvSpPr>
          <p:nvPr userDrawn="1"/>
        </p:nvSpPr>
        <p:spPr bwMode="auto">
          <a:xfrm>
            <a:off x="14721945" y="7730559"/>
            <a:ext cx="518264" cy="88650"/>
          </a:xfrm>
          <a:prstGeom prst="rect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 userDrawn="1"/>
        </p:nvSpPr>
        <p:spPr bwMode="auto">
          <a:xfrm>
            <a:off x="10328639" y="9268301"/>
            <a:ext cx="369945" cy="369945"/>
          </a:xfrm>
          <a:custGeom>
            <a:avLst/>
            <a:gdLst>
              <a:gd name="T0" fmla="*/ 153 w 186"/>
              <a:gd name="T1" fmla="*/ 33 h 186"/>
              <a:gd name="T2" fmla="*/ 153 w 186"/>
              <a:gd name="T3" fmla="*/ 153 h 186"/>
              <a:gd name="T4" fmla="*/ 33 w 186"/>
              <a:gd name="T5" fmla="*/ 153 h 186"/>
              <a:gd name="T6" fmla="*/ 33 w 186"/>
              <a:gd name="T7" fmla="*/ 33 h 186"/>
              <a:gd name="T8" fmla="*/ 153 w 186"/>
              <a:gd name="T9" fmla="*/ 3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186">
                <a:moveTo>
                  <a:pt x="153" y="33"/>
                </a:moveTo>
                <a:cubicBezTo>
                  <a:pt x="186" y="66"/>
                  <a:pt x="186" y="120"/>
                  <a:pt x="153" y="153"/>
                </a:cubicBezTo>
                <a:cubicBezTo>
                  <a:pt x="120" y="186"/>
                  <a:pt x="66" y="186"/>
                  <a:pt x="33" y="153"/>
                </a:cubicBezTo>
                <a:cubicBezTo>
                  <a:pt x="0" y="120"/>
                  <a:pt x="0" y="66"/>
                  <a:pt x="33" y="33"/>
                </a:cubicBezTo>
                <a:cubicBezTo>
                  <a:pt x="66" y="0"/>
                  <a:pt x="120" y="0"/>
                  <a:pt x="153" y="3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 userDrawn="1"/>
        </p:nvSpPr>
        <p:spPr bwMode="auto">
          <a:xfrm>
            <a:off x="13685418" y="5911524"/>
            <a:ext cx="369945" cy="369945"/>
          </a:xfrm>
          <a:custGeom>
            <a:avLst/>
            <a:gdLst>
              <a:gd name="T0" fmla="*/ 153 w 186"/>
              <a:gd name="T1" fmla="*/ 33 h 186"/>
              <a:gd name="T2" fmla="*/ 153 w 186"/>
              <a:gd name="T3" fmla="*/ 153 h 186"/>
              <a:gd name="T4" fmla="*/ 33 w 186"/>
              <a:gd name="T5" fmla="*/ 153 h 186"/>
              <a:gd name="T6" fmla="*/ 33 w 186"/>
              <a:gd name="T7" fmla="*/ 33 h 186"/>
              <a:gd name="T8" fmla="*/ 153 w 186"/>
              <a:gd name="T9" fmla="*/ 33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186">
                <a:moveTo>
                  <a:pt x="153" y="33"/>
                </a:moveTo>
                <a:cubicBezTo>
                  <a:pt x="186" y="66"/>
                  <a:pt x="186" y="120"/>
                  <a:pt x="153" y="153"/>
                </a:cubicBezTo>
                <a:cubicBezTo>
                  <a:pt x="120" y="186"/>
                  <a:pt x="66" y="186"/>
                  <a:pt x="33" y="153"/>
                </a:cubicBezTo>
                <a:cubicBezTo>
                  <a:pt x="0" y="120"/>
                  <a:pt x="0" y="66"/>
                  <a:pt x="33" y="33"/>
                </a:cubicBezTo>
                <a:cubicBezTo>
                  <a:pt x="66" y="0"/>
                  <a:pt x="120" y="0"/>
                  <a:pt x="153" y="33"/>
                </a:cubicBez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 userDrawn="1"/>
        </p:nvSpPr>
        <p:spPr bwMode="auto">
          <a:xfrm>
            <a:off x="10004724" y="9532548"/>
            <a:ext cx="429613" cy="429613"/>
          </a:xfrm>
          <a:custGeom>
            <a:avLst/>
            <a:gdLst>
              <a:gd name="T0" fmla="*/ 37 w 252"/>
              <a:gd name="T1" fmla="*/ 252 h 252"/>
              <a:gd name="T2" fmla="*/ 252 w 252"/>
              <a:gd name="T3" fmla="*/ 36 h 252"/>
              <a:gd name="T4" fmla="*/ 216 w 252"/>
              <a:gd name="T5" fmla="*/ 0 h 252"/>
              <a:gd name="T6" fmla="*/ 0 w 252"/>
              <a:gd name="T7" fmla="*/ 215 h 252"/>
              <a:gd name="T8" fmla="*/ 37 w 252"/>
              <a:gd name="T9" fmla="*/ 252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252">
                <a:moveTo>
                  <a:pt x="37" y="252"/>
                </a:moveTo>
                <a:lnTo>
                  <a:pt x="252" y="36"/>
                </a:lnTo>
                <a:lnTo>
                  <a:pt x="216" y="0"/>
                </a:lnTo>
                <a:lnTo>
                  <a:pt x="0" y="215"/>
                </a:lnTo>
                <a:lnTo>
                  <a:pt x="37" y="252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 userDrawn="1"/>
        </p:nvSpPr>
        <p:spPr bwMode="auto">
          <a:xfrm>
            <a:off x="13949665" y="5587609"/>
            <a:ext cx="429613" cy="429613"/>
          </a:xfrm>
          <a:custGeom>
            <a:avLst/>
            <a:gdLst>
              <a:gd name="T0" fmla="*/ 36 w 252"/>
              <a:gd name="T1" fmla="*/ 252 h 252"/>
              <a:gd name="T2" fmla="*/ 252 w 252"/>
              <a:gd name="T3" fmla="*/ 37 h 252"/>
              <a:gd name="T4" fmla="*/ 215 w 252"/>
              <a:gd name="T5" fmla="*/ 0 h 252"/>
              <a:gd name="T6" fmla="*/ 0 w 252"/>
              <a:gd name="T7" fmla="*/ 216 h 252"/>
              <a:gd name="T8" fmla="*/ 36 w 252"/>
              <a:gd name="T9" fmla="*/ 252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252">
                <a:moveTo>
                  <a:pt x="36" y="252"/>
                </a:moveTo>
                <a:lnTo>
                  <a:pt x="252" y="37"/>
                </a:lnTo>
                <a:lnTo>
                  <a:pt x="215" y="0"/>
                </a:lnTo>
                <a:lnTo>
                  <a:pt x="0" y="216"/>
                </a:lnTo>
                <a:lnTo>
                  <a:pt x="36" y="252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5"/>
          <p:cNvSpPr>
            <a:spLocks noChangeArrowheads="1"/>
          </p:cNvSpPr>
          <p:nvPr userDrawn="1"/>
        </p:nvSpPr>
        <p:spPr bwMode="auto">
          <a:xfrm>
            <a:off x="7926555" y="3567404"/>
            <a:ext cx="2482210" cy="2483914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6"/>
          <p:cNvSpPr>
            <a:spLocks noChangeArrowheads="1"/>
          </p:cNvSpPr>
          <p:nvPr userDrawn="1"/>
        </p:nvSpPr>
        <p:spPr bwMode="auto">
          <a:xfrm>
            <a:off x="13975236" y="3567404"/>
            <a:ext cx="2482210" cy="2483914"/>
          </a:xfrm>
          <a:prstGeom prst="ellipse">
            <a:avLst/>
          </a:prstGeom>
          <a:solidFill>
            <a:schemeClr val="accent1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7"/>
          <p:cNvSpPr>
            <a:spLocks noChangeArrowheads="1"/>
          </p:cNvSpPr>
          <p:nvPr userDrawn="1"/>
        </p:nvSpPr>
        <p:spPr bwMode="auto">
          <a:xfrm>
            <a:off x="7926555" y="9498452"/>
            <a:ext cx="2482210" cy="2483914"/>
          </a:xfrm>
          <a:prstGeom prst="ellipse">
            <a:avLst/>
          </a:pr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Oval 8"/>
          <p:cNvSpPr>
            <a:spLocks noChangeArrowheads="1"/>
          </p:cNvSpPr>
          <p:nvPr userDrawn="1"/>
        </p:nvSpPr>
        <p:spPr bwMode="auto">
          <a:xfrm>
            <a:off x="13975236" y="9498452"/>
            <a:ext cx="2482210" cy="2483914"/>
          </a:xfrm>
          <a:prstGeom prst="ellipse">
            <a:avLst/>
          </a:prstGeom>
          <a:solidFill>
            <a:schemeClr val="accent3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9"/>
          <p:cNvSpPr>
            <a:spLocks noChangeArrowheads="1"/>
          </p:cNvSpPr>
          <p:nvPr userDrawn="1"/>
        </p:nvSpPr>
        <p:spPr bwMode="auto">
          <a:xfrm>
            <a:off x="15228275" y="6532076"/>
            <a:ext cx="2482210" cy="2485619"/>
          </a:xfrm>
          <a:prstGeom prst="ellipse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0"/>
          <p:cNvSpPr>
            <a:spLocks noChangeArrowheads="1"/>
          </p:cNvSpPr>
          <p:nvPr userDrawn="1"/>
        </p:nvSpPr>
        <p:spPr bwMode="auto">
          <a:xfrm>
            <a:off x="6673517" y="6532076"/>
            <a:ext cx="2482210" cy="2485619"/>
          </a:xfrm>
          <a:prstGeom prst="ellipse">
            <a:avLst/>
          </a:prstGeom>
          <a:solidFill>
            <a:schemeClr val="accent2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Picture Placeholder 50"/>
          <p:cNvSpPr>
            <a:spLocks noGrp="1"/>
          </p:cNvSpPr>
          <p:nvPr>
            <p:ph type="pic" sz="quarter" idx="12"/>
          </p:nvPr>
        </p:nvSpPr>
        <p:spPr>
          <a:xfrm>
            <a:off x="8090682" y="3731643"/>
            <a:ext cx="2153956" cy="2155436"/>
          </a:xfrm>
          <a:custGeom>
            <a:avLst/>
            <a:gdLst>
              <a:gd name="connsiteX0" fmla="*/ 998588 w 1997176"/>
              <a:gd name="connsiteY0" fmla="*/ 0 h 1998548"/>
              <a:gd name="connsiteX1" fmla="*/ 1997176 w 1997176"/>
              <a:gd name="connsiteY1" fmla="*/ 999274 h 1998548"/>
              <a:gd name="connsiteX2" fmla="*/ 998588 w 1997176"/>
              <a:gd name="connsiteY2" fmla="*/ 1998548 h 1998548"/>
              <a:gd name="connsiteX3" fmla="*/ 0 w 1997176"/>
              <a:gd name="connsiteY3" fmla="*/ 999274 h 1998548"/>
              <a:gd name="connsiteX4" fmla="*/ 998588 w 1997176"/>
              <a:gd name="connsiteY4" fmla="*/ 0 h 199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7176" h="1998548">
                <a:moveTo>
                  <a:pt x="998588" y="0"/>
                </a:moveTo>
                <a:cubicBezTo>
                  <a:pt x="1550093" y="0"/>
                  <a:pt x="1997176" y="447390"/>
                  <a:pt x="1997176" y="999274"/>
                </a:cubicBezTo>
                <a:cubicBezTo>
                  <a:pt x="1997176" y="1551158"/>
                  <a:pt x="1550093" y="1998548"/>
                  <a:pt x="998588" y="1998548"/>
                </a:cubicBezTo>
                <a:cubicBezTo>
                  <a:pt x="447083" y="1998548"/>
                  <a:pt x="0" y="1551158"/>
                  <a:pt x="0" y="999274"/>
                </a:cubicBezTo>
                <a:cubicBezTo>
                  <a:pt x="0" y="447390"/>
                  <a:pt x="447083" y="0"/>
                  <a:pt x="99858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2" name="Picture Placeholder 51"/>
          <p:cNvSpPr>
            <a:spLocks noGrp="1"/>
          </p:cNvSpPr>
          <p:nvPr>
            <p:ph type="pic" sz="quarter" idx="13"/>
          </p:nvPr>
        </p:nvSpPr>
        <p:spPr>
          <a:xfrm>
            <a:off x="6837644" y="6696428"/>
            <a:ext cx="2153956" cy="2156914"/>
          </a:xfrm>
          <a:custGeom>
            <a:avLst/>
            <a:gdLst>
              <a:gd name="connsiteX0" fmla="*/ 998588 w 1997176"/>
              <a:gd name="connsiteY0" fmla="*/ 0 h 1999918"/>
              <a:gd name="connsiteX1" fmla="*/ 1997176 w 1997176"/>
              <a:gd name="connsiteY1" fmla="*/ 999959 h 1999918"/>
              <a:gd name="connsiteX2" fmla="*/ 998588 w 1997176"/>
              <a:gd name="connsiteY2" fmla="*/ 1999918 h 1999918"/>
              <a:gd name="connsiteX3" fmla="*/ 0 w 1997176"/>
              <a:gd name="connsiteY3" fmla="*/ 999959 h 1999918"/>
              <a:gd name="connsiteX4" fmla="*/ 998588 w 1997176"/>
              <a:gd name="connsiteY4" fmla="*/ 0 h 199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7176" h="1999918">
                <a:moveTo>
                  <a:pt x="998588" y="0"/>
                </a:moveTo>
                <a:cubicBezTo>
                  <a:pt x="1550093" y="0"/>
                  <a:pt x="1997176" y="447697"/>
                  <a:pt x="1997176" y="999959"/>
                </a:cubicBezTo>
                <a:cubicBezTo>
                  <a:pt x="1997176" y="1552221"/>
                  <a:pt x="1550093" y="1999918"/>
                  <a:pt x="998588" y="1999918"/>
                </a:cubicBezTo>
                <a:cubicBezTo>
                  <a:pt x="447083" y="1999918"/>
                  <a:pt x="0" y="1552221"/>
                  <a:pt x="0" y="999959"/>
                </a:cubicBezTo>
                <a:cubicBezTo>
                  <a:pt x="0" y="447697"/>
                  <a:pt x="447083" y="0"/>
                  <a:pt x="99858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Picture Placeholder 52"/>
          <p:cNvSpPr>
            <a:spLocks noGrp="1"/>
          </p:cNvSpPr>
          <p:nvPr>
            <p:ph type="pic" sz="quarter" idx="14"/>
          </p:nvPr>
        </p:nvSpPr>
        <p:spPr>
          <a:xfrm>
            <a:off x="8090682" y="9662691"/>
            <a:ext cx="2153956" cy="2155436"/>
          </a:xfrm>
          <a:custGeom>
            <a:avLst/>
            <a:gdLst>
              <a:gd name="connsiteX0" fmla="*/ 998588 w 1997176"/>
              <a:gd name="connsiteY0" fmla="*/ 0 h 1998548"/>
              <a:gd name="connsiteX1" fmla="*/ 1997176 w 1997176"/>
              <a:gd name="connsiteY1" fmla="*/ 999274 h 1998548"/>
              <a:gd name="connsiteX2" fmla="*/ 998588 w 1997176"/>
              <a:gd name="connsiteY2" fmla="*/ 1998548 h 1998548"/>
              <a:gd name="connsiteX3" fmla="*/ 0 w 1997176"/>
              <a:gd name="connsiteY3" fmla="*/ 999274 h 1998548"/>
              <a:gd name="connsiteX4" fmla="*/ 998588 w 1997176"/>
              <a:gd name="connsiteY4" fmla="*/ 0 h 199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7176" h="1998548">
                <a:moveTo>
                  <a:pt x="998588" y="0"/>
                </a:moveTo>
                <a:cubicBezTo>
                  <a:pt x="1550093" y="0"/>
                  <a:pt x="1997176" y="447390"/>
                  <a:pt x="1997176" y="999274"/>
                </a:cubicBezTo>
                <a:cubicBezTo>
                  <a:pt x="1997176" y="1551158"/>
                  <a:pt x="1550093" y="1998548"/>
                  <a:pt x="998588" y="1998548"/>
                </a:cubicBezTo>
                <a:cubicBezTo>
                  <a:pt x="447083" y="1998548"/>
                  <a:pt x="0" y="1551158"/>
                  <a:pt x="0" y="999274"/>
                </a:cubicBezTo>
                <a:cubicBezTo>
                  <a:pt x="0" y="447390"/>
                  <a:pt x="447083" y="0"/>
                  <a:pt x="99858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4" name="Picture Placeholder 53"/>
          <p:cNvSpPr>
            <a:spLocks noGrp="1"/>
          </p:cNvSpPr>
          <p:nvPr>
            <p:ph type="pic" sz="quarter" idx="15"/>
          </p:nvPr>
        </p:nvSpPr>
        <p:spPr>
          <a:xfrm>
            <a:off x="14139363" y="9662691"/>
            <a:ext cx="2153956" cy="2155436"/>
          </a:xfrm>
          <a:custGeom>
            <a:avLst/>
            <a:gdLst>
              <a:gd name="connsiteX0" fmla="*/ 998588 w 1997176"/>
              <a:gd name="connsiteY0" fmla="*/ 0 h 1998548"/>
              <a:gd name="connsiteX1" fmla="*/ 1997176 w 1997176"/>
              <a:gd name="connsiteY1" fmla="*/ 999274 h 1998548"/>
              <a:gd name="connsiteX2" fmla="*/ 998588 w 1997176"/>
              <a:gd name="connsiteY2" fmla="*/ 1998548 h 1998548"/>
              <a:gd name="connsiteX3" fmla="*/ 0 w 1997176"/>
              <a:gd name="connsiteY3" fmla="*/ 999274 h 1998548"/>
              <a:gd name="connsiteX4" fmla="*/ 998588 w 1997176"/>
              <a:gd name="connsiteY4" fmla="*/ 0 h 199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7176" h="1998548">
                <a:moveTo>
                  <a:pt x="998588" y="0"/>
                </a:moveTo>
                <a:cubicBezTo>
                  <a:pt x="1550093" y="0"/>
                  <a:pt x="1997176" y="447390"/>
                  <a:pt x="1997176" y="999274"/>
                </a:cubicBezTo>
                <a:cubicBezTo>
                  <a:pt x="1997176" y="1551158"/>
                  <a:pt x="1550093" y="1998548"/>
                  <a:pt x="998588" y="1998548"/>
                </a:cubicBezTo>
                <a:cubicBezTo>
                  <a:pt x="447083" y="1998548"/>
                  <a:pt x="0" y="1551158"/>
                  <a:pt x="0" y="999274"/>
                </a:cubicBezTo>
                <a:cubicBezTo>
                  <a:pt x="0" y="447390"/>
                  <a:pt x="447083" y="0"/>
                  <a:pt x="99858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5" name="Picture Placeholder 54"/>
          <p:cNvSpPr>
            <a:spLocks noGrp="1"/>
          </p:cNvSpPr>
          <p:nvPr>
            <p:ph type="pic" sz="quarter" idx="16"/>
          </p:nvPr>
        </p:nvSpPr>
        <p:spPr>
          <a:xfrm>
            <a:off x="15392402" y="6696428"/>
            <a:ext cx="2153956" cy="2156914"/>
          </a:xfrm>
          <a:custGeom>
            <a:avLst/>
            <a:gdLst>
              <a:gd name="connsiteX0" fmla="*/ 998588 w 1997176"/>
              <a:gd name="connsiteY0" fmla="*/ 0 h 1999918"/>
              <a:gd name="connsiteX1" fmla="*/ 1997176 w 1997176"/>
              <a:gd name="connsiteY1" fmla="*/ 999959 h 1999918"/>
              <a:gd name="connsiteX2" fmla="*/ 998588 w 1997176"/>
              <a:gd name="connsiteY2" fmla="*/ 1999918 h 1999918"/>
              <a:gd name="connsiteX3" fmla="*/ 0 w 1997176"/>
              <a:gd name="connsiteY3" fmla="*/ 999959 h 1999918"/>
              <a:gd name="connsiteX4" fmla="*/ 998588 w 1997176"/>
              <a:gd name="connsiteY4" fmla="*/ 0 h 199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7176" h="1999918">
                <a:moveTo>
                  <a:pt x="998588" y="0"/>
                </a:moveTo>
                <a:cubicBezTo>
                  <a:pt x="1550093" y="0"/>
                  <a:pt x="1997176" y="447697"/>
                  <a:pt x="1997176" y="999959"/>
                </a:cubicBezTo>
                <a:cubicBezTo>
                  <a:pt x="1997176" y="1552221"/>
                  <a:pt x="1550093" y="1999918"/>
                  <a:pt x="998588" y="1999918"/>
                </a:cubicBezTo>
                <a:cubicBezTo>
                  <a:pt x="447083" y="1999918"/>
                  <a:pt x="0" y="1552221"/>
                  <a:pt x="0" y="999959"/>
                </a:cubicBezTo>
                <a:cubicBezTo>
                  <a:pt x="0" y="447697"/>
                  <a:pt x="447083" y="0"/>
                  <a:pt x="99858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7"/>
          </p:nvPr>
        </p:nvSpPr>
        <p:spPr>
          <a:xfrm>
            <a:off x="14139363" y="3731643"/>
            <a:ext cx="2153956" cy="2155436"/>
          </a:xfrm>
          <a:custGeom>
            <a:avLst/>
            <a:gdLst>
              <a:gd name="connsiteX0" fmla="*/ 998588 w 1997176"/>
              <a:gd name="connsiteY0" fmla="*/ 0 h 1998548"/>
              <a:gd name="connsiteX1" fmla="*/ 1997176 w 1997176"/>
              <a:gd name="connsiteY1" fmla="*/ 999274 h 1998548"/>
              <a:gd name="connsiteX2" fmla="*/ 998588 w 1997176"/>
              <a:gd name="connsiteY2" fmla="*/ 1998548 h 1998548"/>
              <a:gd name="connsiteX3" fmla="*/ 0 w 1997176"/>
              <a:gd name="connsiteY3" fmla="*/ 999274 h 1998548"/>
              <a:gd name="connsiteX4" fmla="*/ 998588 w 1997176"/>
              <a:gd name="connsiteY4" fmla="*/ 0 h 1998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7176" h="1998548">
                <a:moveTo>
                  <a:pt x="998588" y="0"/>
                </a:moveTo>
                <a:cubicBezTo>
                  <a:pt x="1550093" y="0"/>
                  <a:pt x="1997176" y="447390"/>
                  <a:pt x="1997176" y="999274"/>
                </a:cubicBezTo>
                <a:cubicBezTo>
                  <a:pt x="1997176" y="1551158"/>
                  <a:pt x="1550093" y="1998548"/>
                  <a:pt x="998588" y="1998548"/>
                </a:cubicBezTo>
                <a:cubicBezTo>
                  <a:pt x="447083" y="1998548"/>
                  <a:pt x="0" y="1551158"/>
                  <a:pt x="0" y="999274"/>
                </a:cubicBezTo>
                <a:cubicBezTo>
                  <a:pt x="0" y="447390"/>
                  <a:pt x="447083" y="0"/>
                  <a:pt x="99858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18"/>
          </p:nvPr>
        </p:nvSpPr>
        <p:spPr>
          <a:xfrm>
            <a:off x="10398493" y="5980145"/>
            <a:ext cx="3587014" cy="3589478"/>
          </a:xfrm>
          <a:custGeom>
            <a:avLst/>
            <a:gdLst>
              <a:gd name="connsiteX0" fmla="*/ 1793507 w 3587014"/>
              <a:gd name="connsiteY0" fmla="*/ 0 h 3589478"/>
              <a:gd name="connsiteX1" fmla="*/ 3587014 w 3587014"/>
              <a:gd name="connsiteY1" fmla="*/ 1794739 h 3589478"/>
              <a:gd name="connsiteX2" fmla="*/ 1793507 w 3587014"/>
              <a:gd name="connsiteY2" fmla="*/ 3589478 h 3589478"/>
              <a:gd name="connsiteX3" fmla="*/ 0 w 3587014"/>
              <a:gd name="connsiteY3" fmla="*/ 1794739 h 3589478"/>
              <a:gd name="connsiteX4" fmla="*/ 1793507 w 3587014"/>
              <a:gd name="connsiteY4" fmla="*/ 0 h 358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7014" h="3589478">
                <a:moveTo>
                  <a:pt x="1793507" y="0"/>
                </a:moveTo>
                <a:cubicBezTo>
                  <a:pt x="2784034" y="0"/>
                  <a:pt x="3587014" y="803532"/>
                  <a:pt x="3587014" y="1794739"/>
                </a:cubicBezTo>
                <a:cubicBezTo>
                  <a:pt x="3587014" y="2785946"/>
                  <a:pt x="2784034" y="3589478"/>
                  <a:pt x="1793507" y="3589478"/>
                </a:cubicBezTo>
                <a:cubicBezTo>
                  <a:pt x="802980" y="3589478"/>
                  <a:pt x="0" y="2785946"/>
                  <a:pt x="0" y="1794739"/>
                </a:cubicBezTo>
                <a:cubicBezTo>
                  <a:pt x="0" y="803532"/>
                  <a:pt x="802980" y="0"/>
                  <a:pt x="1793507" y="0"/>
                </a:cubicBez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29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10204434" y="3602546"/>
            <a:ext cx="3961950" cy="39619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 userDrawn="1"/>
        </p:nvSpPr>
        <p:spPr>
          <a:xfrm>
            <a:off x="4652070" y="7253372"/>
            <a:ext cx="2109027" cy="210902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 userDrawn="1"/>
        </p:nvSpPr>
        <p:spPr>
          <a:xfrm>
            <a:off x="5970501" y="4782033"/>
            <a:ext cx="2109027" cy="210902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 userDrawn="1"/>
        </p:nvSpPr>
        <p:spPr>
          <a:xfrm>
            <a:off x="5970501" y="9724711"/>
            <a:ext cx="2109027" cy="210902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59" idx="1"/>
          </p:cNvCxnSpPr>
          <p:nvPr userDrawn="1"/>
        </p:nvCxnSpPr>
        <p:spPr>
          <a:xfrm>
            <a:off x="7655386" y="6674250"/>
            <a:ext cx="849540" cy="74048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59" idx="2"/>
            <a:endCxn id="35" idx="6"/>
          </p:cNvCxnSpPr>
          <p:nvPr userDrawn="1"/>
        </p:nvCxnSpPr>
        <p:spPr>
          <a:xfrm flipH="1">
            <a:off x="6761097" y="8307886"/>
            <a:ext cx="137387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59" idx="3"/>
          </p:cNvCxnSpPr>
          <p:nvPr userDrawn="1"/>
        </p:nvCxnSpPr>
        <p:spPr>
          <a:xfrm flipH="1">
            <a:off x="7668786" y="9201040"/>
            <a:ext cx="836140" cy="75033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59" idx="7"/>
          </p:cNvCxnSpPr>
          <p:nvPr userDrawn="1"/>
        </p:nvCxnSpPr>
        <p:spPr>
          <a:xfrm flipH="1">
            <a:off x="10291235" y="6937676"/>
            <a:ext cx="444860" cy="4770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 userDrawn="1"/>
        </p:nvSpPr>
        <p:spPr>
          <a:xfrm flipH="1">
            <a:off x="17622903" y="7253372"/>
            <a:ext cx="2109027" cy="210902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 userDrawn="1"/>
        </p:nvSpPr>
        <p:spPr>
          <a:xfrm flipH="1">
            <a:off x="16304472" y="4782033"/>
            <a:ext cx="2109027" cy="210902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 flipH="1">
            <a:off x="16304472" y="9724711"/>
            <a:ext cx="2109027" cy="2109027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endCxn id="60" idx="1"/>
          </p:cNvCxnSpPr>
          <p:nvPr userDrawn="1"/>
        </p:nvCxnSpPr>
        <p:spPr>
          <a:xfrm flipH="1">
            <a:off x="15879074" y="6674250"/>
            <a:ext cx="849542" cy="74048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0" idx="2"/>
            <a:endCxn id="42" idx="6"/>
          </p:cNvCxnSpPr>
          <p:nvPr userDrawn="1"/>
        </p:nvCxnSpPr>
        <p:spPr>
          <a:xfrm>
            <a:off x="16249031" y="8307886"/>
            <a:ext cx="137387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60" idx="3"/>
          </p:cNvCxnSpPr>
          <p:nvPr userDrawn="1"/>
        </p:nvCxnSpPr>
        <p:spPr>
          <a:xfrm>
            <a:off x="15879074" y="9201040"/>
            <a:ext cx="836139" cy="75033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60" idx="7"/>
          </p:cNvCxnSpPr>
          <p:nvPr userDrawn="1"/>
        </p:nvCxnSpPr>
        <p:spPr>
          <a:xfrm>
            <a:off x="13647906" y="6937676"/>
            <a:ext cx="444859" cy="4770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 userDrawn="1"/>
        </p:nvSpPr>
        <p:spPr>
          <a:xfrm>
            <a:off x="8134969" y="7044774"/>
            <a:ext cx="2526223" cy="25262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 userDrawn="1"/>
        </p:nvSpPr>
        <p:spPr>
          <a:xfrm flipH="1">
            <a:off x="13722808" y="7044774"/>
            <a:ext cx="2526223" cy="25262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Picture Placeholder 82"/>
          <p:cNvSpPr>
            <a:spLocks noGrp="1"/>
          </p:cNvSpPr>
          <p:nvPr>
            <p:ph type="pic" sz="quarter" idx="12"/>
          </p:nvPr>
        </p:nvSpPr>
        <p:spPr>
          <a:xfrm>
            <a:off x="6094576" y="4906108"/>
            <a:ext cx="1860878" cy="1860878"/>
          </a:xfrm>
          <a:custGeom>
            <a:avLst/>
            <a:gdLst>
              <a:gd name="connsiteX0" fmla="*/ 930439 w 1860878"/>
              <a:gd name="connsiteY0" fmla="*/ 0 h 1860878"/>
              <a:gd name="connsiteX1" fmla="*/ 1860878 w 1860878"/>
              <a:gd name="connsiteY1" fmla="*/ 930439 h 1860878"/>
              <a:gd name="connsiteX2" fmla="*/ 930439 w 1860878"/>
              <a:gd name="connsiteY2" fmla="*/ 1860878 h 1860878"/>
              <a:gd name="connsiteX3" fmla="*/ 0 w 1860878"/>
              <a:gd name="connsiteY3" fmla="*/ 930439 h 1860878"/>
              <a:gd name="connsiteX4" fmla="*/ 930439 w 1860878"/>
              <a:gd name="connsiteY4" fmla="*/ 0 h 186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878" h="1860878">
                <a:moveTo>
                  <a:pt x="930439" y="0"/>
                </a:moveTo>
                <a:cubicBezTo>
                  <a:pt x="1444306" y="0"/>
                  <a:pt x="1860878" y="416572"/>
                  <a:pt x="1860878" y="930439"/>
                </a:cubicBezTo>
                <a:cubicBezTo>
                  <a:pt x="1860878" y="1444306"/>
                  <a:pt x="1444306" y="1860878"/>
                  <a:pt x="930439" y="1860878"/>
                </a:cubicBezTo>
                <a:cubicBezTo>
                  <a:pt x="416572" y="1860878"/>
                  <a:pt x="0" y="1444306"/>
                  <a:pt x="0" y="930439"/>
                </a:cubicBezTo>
                <a:cubicBezTo>
                  <a:pt x="0" y="416572"/>
                  <a:pt x="416572" y="0"/>
                  <a:pt x="93043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4" name="Picture Placeholder 83"/>
          <p:cNvSpPr>
            <a:spLocks noGrp="1"/>
          </p:cNvSpPr>
          <p:nvPr>
            <p:ph type="pic" sz="quarter" idx="14"/>
          </p:nvPr>
        </p:nvSpPr>
        <p:spPr>
          <a:xfrm>
            <a:off x="8283588" y="7193393"/>
            <a:ext cx="2228986" cy="2228986"/>
          </a:xfrm>
          <a:custGeom>
            <a:avLst/>
            <a:gdLst>
              <a:gd name="connsiteX0" fmla="*/ 1114493 w 2228986"/>
              <a:gd name="connsiteY0" fmla="*/ 0 h 2228986"/>
              <a:gd name="connsiteX1" fmla="*/ 2228986 w 2228986"/>
              <a:gd name="connsiteY1" fmla="*/ 1114493 h 2228986"/>
              <a:gd name="connsiteX2" fmla="*/ 1114493 w 2228986"/>
              <a:gd name="connsiteY2" fmla="*/ 2228986 h 2228986"/>
              <a:gd name="connsiteX3" fmla="*/ 0 w 2228986"/>
              <a:gd name="connsiteY3" fmla="*/ 1114493 h 2228986"/>
              <a:gd name="connsiteX4" fmla="*/ 1114493 w 2228986"/>
              <a:gd name="connsiteY4" fmla="*/ 0 h 22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986" h="2228986">
                <a:moveTo>
                  <a:pt x="1114493" y="0"/>
                </a:moveTo>
                <a:cubicBezTo>
                  <a:pt x="1730010" y="0"/>
                  <a:pt x="2228986" y="498976"/>
                  <a:pt x="2228986" y="1114493"/>
                </a:cubicBezTo>
                <a:cubicBezTo>
                  <a:pt x="2228986" y="1730010"/>
                  <a:pt x="1730010" y="2228986"/>
                  <a:pt x="1114493" y="2228986"/>
                </a:cubicBezTo>
                <a:cubicBezTo>
                  <a:pt x="498976" y="2228986"/>
                  <a:pt x="0" y="1730010"/>
                  <a:pt x="0" y="1114493"/>
                </a:cubicBezTo>
                <a:cubicBezTo>
                  <a:pt x="0" y="498976"/>
                  <a:pt x="498976" y="0"/>
                  <a:pt x="111449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5" name="Picture Placeholder 84"/>
          <p:cNvSpPr>
            <a:spLocks noGrp="1"/>
          </p:cNvSpPr>
          <p:nvPr>
            <p:ph type="pic" sz="quarter" idx="15"/>
          </p:nvPr>
        </p:nvSpPr>
        <p:spPr>
          <a:xfrm>
            <a:off x="4776145" y="7377446"/>
            <a:ext cx="1860878" cy="1860878"/>
          </a:xfrm>
          <a:custGeom>
            <a:avLst/>
            <a:gdLst>
              <a:gd name="connsiteX0" fmla="*/ 930439 w 1860878"/>
              <a:gd name="connsiteY0" fmla="*/ 0 h 1860878"/>
              <a:gd name="connsiteX1" fmla="*/ 1860878 w 1860878"/>
              <a:gd name="connsiteY1" fmla="*/ 930439 h 1860878"/>
              <a:gd name="connsiteX2" fmla="*/ 930439 w 1860878"/>
              <a:gd name="connsiteY2" fmla="*/ 1860878 h 1860878"/>
              <a:gd name="connsiteX3" fmla="*/ 0 w 1860878"/>
              <a:gd name="connsiteY3" fmla="*/ 930439 h 1860878"/>
              <a:gd name="connsiteX4" fmla="*/ 930439 w 1860878"/>
              <a:gd name="connsiteY4" fmla="*/ 0 h 186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878" h="1860878">
                <a:moveTo>
                  <a:pt x="930439" y="0"/>
                </a:moveTo>
                <a:cubicBezTo>
                  <a:pt x="1444306" y="0"/>
                  <a:pt x="1860878" y="416572"/>
                  <a:pt x="1860878" y="930439"/>
                </a:cubicBezTo>
                <a:cubicBezTo>
                  <a:pt x="1860878" y="1444306"/>
                  <a:pt x="1444306" y="1860878"/>
                  <a:pt x="930439" y="1860878"/>
                </a:cubicBezTo>
                <a:cubicBezTo>
                  <a:pt x="416572" y="1860878"/>
                  <a:pt x="0" y="1444306"/>
                  <a:pt x="0" y="930439"/>
                </a:cubicBezTo>
                <a:cubicBezTo>
                  <a:pt x="0" y="416572"/>
                  <a:pt x="416572" y="0"/>
                  <a:pt x="93043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6" name="Picture Placeholder 85"/>
          <p:cNvSpPr>
            <a:spLocks noGrp="1"/>
          </p:cNvSpPr>
          <p:nvPr>
            <p:ph type="pic" sz="quarter" idx="16"/>
          </p:nvPr>
        </p:nvSpPr>
        <p:spPr>
          <a:xfrm>
            <a:off x="6094576" y="9848786"/>
            <a:ext cx="1860878" cy="1860878"/>
          </a:xfrm>
          <a:custGeom>
            <a:avLst/>
            <a:gdLst>
              <a:gd name="connsiteX0" fmla="*/ 930439 w 1860878"/>
              <a:gd name="connsiteY0" fmla="*/ 0 h 1860878"/>
              <a:gd name="connsiteX1" fmla="*/ 1860878 w 1860878"/>
              <a:gd name="connsiteY1" fmla="*/ 930439 h 1860878"/>
              <a:gd name="connsiteX2" fmla="*/ 930439 w 1860878"/>
              <a:gd name="connsiteY2" fmla="*/ 1860878 h 1860878"/>
              <a:gd name="connsiteX3" fmla="*/ 0 w 1860878"/>
              <a:gd name="connsiteY3" fmla="*/ 930439 h 1860878"/>
              <a:gd name="connsiteX4" fmla="*/ 930439 w 1860878"/>
              <a:gd name="connsiteY4" fmla="*/ 0 h 186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878" h="1860878">
                <a:moveTo>
                  <a:pt x="930439" y="0"/>
                </a:moveTo>
                <a:cubicBezTo>
                  <a:pt x="1444306" y="0"/>
                  <a:pt x="1860878" y="416572"/>
                  <a:pt x="1860878" y="930439"/>
                </a:cubicBezTo>
                <a:cubicBezTo>
                  <a:pt x="1860878" y="1444306"/>
                  <a:pt x="1444306" y="1860878"/>
                  <a:pt x="930439" y="1860878"/>
                </a:cubicBezTo>
                <a:cubicBezTo>
                  <a:pt x="416572" y="1860878"/>
                  <a:pt x="0" y="1444306"/>
                  <a:pt x="0" y="930439"/>
                </a:cubicBezTo>
                <a:cubicBezTo>
                  <a:pt x="0" y="416572"/>
                  <a:pt x="416572" y="0"/>
                  <a:pt x="93043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Picture Placeholder 76"/>
          <p:cNvSpPr>
            <a:spLocks noGrp="1"/>
          </p:cNvSpPr>
          <p:nvPr>
            <p:ph type="pic" sz="quarter" idx="17"/>
          </p:nvPr>
        </p:nvSpPr>
        <p:spPr>
          <a:xfrm>
            <a:off x="13871426" y="7193393"/>
            <a:ext cx="2228986" cy="2228986"/>
          </a:xfrm>
          <a:custGeom>
            <a:avLst/>
            <a:gdLst>
              <a:gd name="connsiteX0" fmla="*/ 1114493 w 2228986"/>
              <a:gd name="connsiteY0" fmla="*/ 0 h 2228986"/>
              <a:gd name="connsiteX1" fmla="*/ 2228986 w 2228986"/>
              <a:gd name="connsiteY1" fmla="*/ 1114493 h 2228986"/>
              <a:gd name="connsiteX2" fmla="*/ 1114493 w 2228986"/>
              <a:gd name="connsiteY2" fmla="*/ 2228986 h 2228986"/>
              <a:gd name="connsiteX3" fmla="*/ 0 w 2228986"/>
              <a:gd name="connsiteY3" fmla="*/ 1114493 h 2228986"/>
              <a:gd name="connsiteX4" fmla="*/ 1114493 w 2228986"/>
              <a:gd name="connsiteY4" fmla="*/ 0 h 2228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986" h="2228986">
                <a:moveTo>
                  <a:pt x="1114493" y="0"/>
                </a:moveTo>
                <a:cubicBezTo>
                  <a:pt x="1730010" y="0"/>
                  <a:pt x="2228986" y="498976"/>
                  <a:pt x="2228986" y="1114493"/>
                </a:cubicBezTo>
                <a:cubicBezTo>
                  <a:pt x="2228986" y="1730010"/>
                  <a:pt x="1730010" y="2228986"/>
                  <a:pt x="1114493" y="2228986"/>
                </a:cubicBezTo>
                <a:cubicBezTo>
                  <a:pt x="498976" y="2228986"/>
                  <a:pt x="0" y="1730010"/>
                  <a:pt x="0" y="1114493"/>
                </a:cubicBezTo>
                <a:cubicBezTo>
                  <a:pt x="0" y="498976"/>
                  <a:pt x="498976" y="0"/>
                  <a:pt x="111449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80"/>
          <p:cNvSpPr>
            <a:spLocks noGrp="1"/>
          </p:cNvSpPr>
          <p:nvPr>
            <p:ph type="pic" sz="quarter" idx="18"/>
          </p:nvPr>
        </p:nvSpPr>
        <p:spPr>
          <a:xfrm>
            <a:off x="16428547" y="4906108"/>
            <a:ext cx="1860877" cy="1860878"/>
          </a:xfrm>
          <a:custGeom>
            <a:avLst/>
            <a:gdLst>
              <a:gd name="connsiteX0" fmla="*/ 930439 w 1860877"/>
              <a:gd name="connsiteY0" fmla="*/ 0 h 1860878"/>
              <a:gd name="connsiteX1" fmla="*/ 1860877 w 1860877"/>
              <a:gd name="connsiteY1" fmla="*/ 930439 h 1860878"/>
              <a:gd name="connsiteX2" fmla="*/ 930439 w 1860877"/>
              <a:gd name="connsiteY2" fmla="*/ 1860878 h 1860878"/>
              <a:gd name="connsiteX3" fmla="*/ 0 w 1860877"/>
              <a:gd name="connsiteY3" fmla="*/ 930439 h 1860878"/>
              <a:gd name="connsiteX4" fmla="*/ 930439 w 1860877"/>
              <a:gd name="connsiteY4" fmla="*/ 0 h 186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877" h="1860878">
                <a:moveTo>
                  <a:pt x="930439" y="0"/>
                </a:moveTo>
                <a:cubicBezTo>
                  <a:pt x="1444305" y="0"/>
                  <a:pt x="1860877" y="416572"/>
                  <a:pt x="1860877" y="930439"/>
                </a:cubicBezTo>
                <a:cubicBezTo>
                  <a:pt x="1860877" y="1444306"/>
                  <a:pt x="1444305" y="1860878"/>
                  <a:pt x="930439" y="1860878"/>
                </a:cubicBezTo>
                <a:cubicBezTo>
                  <a:pt x="416573" y="1860878"/>
                  <a:pt x="0" y="1444306"/>
                  <a:pt x="0" y="930439"/>
                </a:cubicBezTo>
                <a:cubicBezTo>
                  <a:pt x="0" y="416572"/>
                  <a:pt x="416573" y="0"/>
                  <a:pt x="93043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2" name="Picture Placeholder 81"/>
          <p:cNvSpPr>
            <a:spLocks noGrp="1"/>
          </p:cNvSpPr>
          <p:nvPr>
            <p:ph type="pic" sz="quarter" idx="19"/>
          </p:nvPr>
        </p:nvSpPr>
        <p:spPr>
          <a:xfrm>
            <a:off x="17746978" y="7377446"/>
            <a:ext cx="1860878" cy="1860878"/>
          </a:xfrm>
          <a:custGeom>
            <a:avLst/>
            <a:gdLst>
              <a:gd name="connsiteX0" fmla="*/ 930438 w 1860878"/>
              <a:gd name="connsiteY0" fmla="*/ 0 h 1860878"/>
              <a:gd name="connsiteX1" fmla="*/ 1860878 w 1860878"/>
              <a:gd name="connsiteY1" fmla="*/ 930439 h 1860878"/>
              <a:gd name="connsiteX2" fmla="*/ 930438 w 1860878"/>
              <a:gd name="connsiteY2" fmla="*/ 1860878 h 1860878"/>
              <a:gd name="connsiteX3" fmla="*/ 0 w 1860878"/>
              <a:gd name="connsiteY3" fmla="*/ 930439 h 1860878"/>
              <a:gd name="connsiteX4" fmla="*/ 930438 w 1860878"/>
              <a:gd name="connsiteY4" fmla="*/ 0 h 186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878" h="1860878">
                <a:moveTo>
                  <a:pt x="930438" y="0"/>
                </a:moveTo>
                <a:cubicBezTo>
                  <a:pt x="1444306" y="0"/>
                  <a:pt x="1860878" y="416572"/>
                  <a:pt x="1860878" y="930439"/>
                </a:cubicBezTo>
                <a:cubicBezTo>
                  <a:pt x="1860878" y="1444306"/>
                  <a:pt x="1444306" y="1860878"/>
                  <a:pt x="930438" y="1860878"/>
                </a:cubicBezTo>
                <a:cubicBezTo>
                  <a:pt x="416572" y="1860878"/>
                  <a:pt x="0" y="1444306"/>
                  <a:pt x="0" y="930439"/>
                </a:cubicBezTo>
                <a:cubicBezTo>
                  <a:pt x="0" y="416572"/>
                  <a:pt x="416572" y="0"/>
                  <a:pt x="9304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76" name="Picture Placeholder 75"/>
          <p:cNvSpPr>
            <a:spLocks noGrp="1"/>
          </p:cNvSpPr>
          <p:nvPr>
            <p:ph type="pic" sz="quarter" idx="20"/>
          </p:nvPr>
        </p:nvSpPr>
        <p:spPr>
          <a:xfrm>
            <a:off x="16428547" y="9848786"/>
            <a:ext cx="1860877" cy="1860878"/>
          </a:xfrm>
          <a:custGeom>
            <a:avLst/>
            <a:gdLst>
              <a:gd name="connsiteX0" fmla="*/ 930439 w 1860877"/>
              <a:gd name="connsiteY0" fmla="*/ 0 h 1860878"/>
              <a:gd name="connsiteX1" fmla="*/ 1860877 w 1860877"/>
              <a:gd name="connsiteY1" fmla="*/ 930439 h 1860878"/>
              <a:gd name="connsiteX2" fmla="*/ 930439 w 1860877"/>
              <a:gd name="connsiteY2" fmla="*/ 1860878 h 1860878"/>
              <a:gd name="connsiteX3" fmla="*/ 0 w 1860877"/>
              <a:gd name="connsiteY3" fmla="*/ 930439 h 1860878"/>
              <a:gd name="connsiteX4" fmla="*/ 930439 w 1860877"/>
              <a:gd name="connsiteY4" fmla="*/ 0 h 1860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0877" h="1860878">
                <a:moveTo>
                  <a:pt x="930439" y="0"/>
                </a:moveTo>
                <a:cubicBezTo>
                  <a:pt x="1444305" y="0"/>
                  <a:pt x="1860877" y="416572"/>
                  <a:pt x="1860877" y="930439"/>
                </a:cubicBezTo>
                <a:cubicBezTo>
                  <a:pt x="1860877" y="1444306"/>
                  <a:pt x="1444305" y="1860878"/>
                  <a:pt x="930439" y="1860878"/>
                </a:cubicBezTo>
                <a:cubicBezTo>
                  <a:pt x="416573" y="1860878"/>
                  <a:pt x="0" y="1444306"/>
                  <a:pt x="0" y="930439"/>
                </a:cubicBezTo>
                <a:cubicBezTo>
                  <a:pt x="0" y="416572"/>
                  <a:pt x="416573" y="0"/>
                  <a:pt x="93043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8" name="Picture Placeholder 87"/>
          <p:cNvSpPr>
            <a:spLocks noGrp="1"/>
          </p:cNvSpPr>
          <p:nvPr>
            <p:ph type="pic" sz="quarter" idx="21"/>
          </p:nvPr>
        </p:nvSpPr>
        <p:spPr>
          <a:xfrm>
            <a:off x="10416244" y="3813141"/>
            <a:ext cx="3538330" cy="3540760"/>
          </a:xfrm>
          <a:custGeom>
            <a:avLst/>
            <a:gdLst>
              <a:gd name="connsiteX0" fmla="*/ 1793507 w 3587014"/>
              <a:gd name="connsiteY0" fmla="*/ 0 h 3589478"/>
              <a:gd name="connsiteX1" fmla="*/ 3587014 w 3587014"/>
              <a:gd name="connsiteY1" fmla="*/ 1794739 h 3589478"/>
              <a:gd name="connsiteX2" fmla="*/ 1793507 w 3587014"/>
              <a:gd name="connsiteY2" fmla="*/ 3589478 h 3589478"/>
              <a:gd name="connsiteX3" fmla="*/ 0 w 3587014"/>
              <a:gd name="connsiteY3" fmla="*/ 1794739 h 3589478"/>
              <a:gd name="connsiteX4" fmla="*/ 1793507 w 3587014"/>
              <a:gd name="connsiteY4" fmla="*/ 0 h 358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7014" h="3589478">
                <a:moveTo>
                  <a:pt x="1793507" y="0"/>
                </a:moveTo>
                <a:cubicBezTo>
                  <a:pt x="2784034" y="0"/>
                  <a:pt x="3587014" y="803532"/>
                  <a:pt x="3587014" y="1794739"/>
                </a:cubicBezTo>
                <a:cubicBezTo>
                  <a:pt x="3587014" y="2785946"/>
                  <a:pt x="2784034" y="3589478"/>
                  <a:pt x="1793507" y="3589478"/>
                </a:cubicBezTo>
                <a:cubicBezTo>
                  <a:pt x="802980" y="3589478"/>
                  <a:pt x="0" y="2785946"/>
                  <a:pt x="0" y="1794739"/>
                </a:cubicBezTo>
                <a:cubicBezTo>
                  <a:pt x="0" y="803532"/>
                  <a:pt x="802980" y="0"/>
                  <a:pt x="179350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69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Freeform 29"/>
          <p:cNvSpPr/>
          <p:nvPr userDrawn="1"/>
        </p:nvSpPr>
        <p:spPr>
          <a:xfrm>
            <a:off x="8705569" y="4206395"/>
            <a:ext cx="6972864" cy="6972862"/>
          </a:xfrm>
          <a:custGeom>
            <a:avLst/>
            <a:gdLst>
              <a:gd name="connsiteX0" fmla="*/ 3486432 w 6972864"/>
              <a:gd name="connsiteY0" fmla="*/ 471481 h 6972862"/>
              <a:gd name="connsiteX1" fmla="*/ 471481 w 6972864"/>
              <a:gd name="connsiteY1" fmla="*/ 3486431 h 6972862"/>
              <a:gd name="connsiteX2" fmla="*/ 3486432 w 6972864"/>
              <a:gd name="connsiteY2" fmla="*/ 6501381 h 6972862"/>
              <a:gd name="connsiteX3" fmla="*/ 6501383 w 6972864"/>
              <a:gd name="connsiteY3" fmla="*/ 3486431 h 6972862"/>
              <a:gd name="connsiteX4" fmla="*/ 3486432 w 6972864"/>
              <a:gd name="connsiteY4" fmla="*/ 471481 h 6972862"/>
              <a:gd name="connsiteX5" fmla="*/ 3486432 w 6972864"/>
              <a:gd name="connsiteY5" fmla="*/ 0 h 6972862"/>
              <a:gd name="connsiteX6" fmla="*/ 6972864 w 6972864"/>
              <a:gd name="connsiteY6" fmla="*/ 3486431 h 6972862"/>
              <a:gd name="connsiteX7" fmla="*/ 3486432 w 6972864"/>
              <a:gd name="connsiteY7" fmla="*/ 6972862 h 6972862"/>
              <a:gd name="connsiteX8" fmla="*/ 0 w 6972864"/>
              <a:gd name="connsiteY8" fmla="*/ 3486431 h 6972862"/>
              <a:gd name="connsiteX9" fmla="*/ 3486432 w 6972864"/>
              <a:gd name="connsiteY9" fmla="*/ 0 h 6972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972864" h="6972862">
                <a:moveTo>
                  <a:pt x="3486432" y="471481"/>
                </a:moveTo>
                <a:cubicBezTo>
                  <a:pt x="1821321" y="471481"/>
                  <a:pt x="471481" y="1821320"/>
                  <a:pt x="471481" y="3486431"/>
                </a:cubicBezTo>
                <a:cubicBezTo>
                  <a:pt x="471481" y="5151542"/>
                  <a:pt x="1821321" y="6501381"/>
                  <a:pt x="3486432" y="6501381"/>
                </a:cubicBezTo>
                <a:cubicBezTo>
                  <a:pt x="5151543" y="6501381"/>
                  <a:pt x="6501383" y="5151542"/>
                  <a:pt x="6501383" y="3486431"/>
                </a:cubicBezTo>
                <a:cubicBezTo>
                  <a:pt x="6501383" y="1821320"/>
                  <a:pt x="5151543" y="471481"/>
                  <a:pt x="3486432" y="471481"/>
                </a:cubicBezTo>
                <a:close/>
                <a:moveTo>
                  <a:pt x="3486432" y="0"/>
                </a:moveTo>
                <a:cubicBezTo>
                  <a:pt x="5411935" y="0"/>
                  <a:pt x="6972864" y="1560928"/>
                  <a:pt x="6972864" y="3486431"/>
                </a:cubicBezTo>
                <a:cubicBezTo>
                  <a:pt x="6972864" y="5411934"/>
                  <a:pt x="5411935" y="6972862"/>
                  <a:pt x="3486432" y="6972862"/>
                </a:cubicBezTo>
                <a:cubicBezTo>
                  <a:pt x="1560929" y="6972862"/>
                  <a:pt x="0" y="5411934"/>
                  <a:pt x="0" y="3486431"/>
                </a:cubicBezTo>
                <a:cubicBezTo>
                  <a:pt x="0" y="1560928"/>
                  <a:pt x="1560929" y="0"/>
                  <a:pt x="3486432" y="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Teardrop 30"/>
          <p:cNvSpPr/>
          <p:nvPr userDrawn="1"/>
        </p:nvSpPr>
        <p:spPr>
          <a:xfrm rot="10800000">
            <a:off x="12276757" y="3920162"/>
            <a:ext cx="3672304" cy="3672302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/>
          <p:cNvSpPr/>
          <p:nvPr userDrawn="1"/>
        </p:nvSpPr>
        <p:spPr>
          <a:xfrm rot="10800000" flipH="1">
            <a:off x="8434938" y="3920163"/>
            <a:ext cx="3672306" cy="3672302"/>
          </a:xfrm>
          <a:prstGeom prst="teardrop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/>
          <p:cNvSpPr/>
          <p:nvPr userDrawn="1"/>
        </p:nvSpPr>
        <p:spPr>
          <a:xfrm rot="10800000" flipV="1">
            <a:off x="12276757" y="7761979"/>
            <a:ext cx="3672304" cy="3672302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ardrop 48"/>
          <p:cNvSpPr/>
          <p:nvPr userDrawn="1"/>
        </p:nvSpPr>
        <p:spPr>
          <a:xfrm rot="10800000" flipH="1" flipV="1">
            <a:off x="8434938" y="7761979"/>
            <a:ext cx="3672306" cy="3672302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Picture Placeholder 60"/>
          <p:cNvSpPr>
            <a:spLocks noGrp="1"/>
          </p:cNvSpPr>
          <p:nvPr>
            <p:ph type="pic" sz="quarter" idx="17"/>
          </p:nvPr>
        </p:nvSpPr>
        <p:spPr>
          <a:xfrm>
            <a:off x="12466580" y="4109985"/>
            <a:ext cx="3292658" cy="3292656"/>
          </a:xfrm>
          <a:custGeom>
            <a:avLst/>
            <a:gdLst>
              <a:gd name="connsiteX0" fmla="*/ 1646329 w 3292658"/>
              <a:gd name="connsiteY0" fmla="*/ 0 h 3292656"/>
              <a:gd name="connsiteX1" fmla="*/ 3292658 w 3292658"/>
              <a:gd name="connsiteY1" fmla="*/ 1646328 h 3292656"/>
              <a:gd name="connsiteX2" fmla="*/ 1646329 w 3292658"/>
              <a:gd name="connsiteY2" fmla="*/ 3292656 h 3292656"/>
              <a:gd name="connsiteX3" fmla="*/ 0 w 3292658"/>
              <a:gd name="connsiteY3" fmla="*/ 3292656 h 3292656"/>
              <a:gd name="connsiteX4" fmla="*/ 0 w 3292658"/>
              <a:gd name="connsiteY4" fmla="*/ 1646328 h 3292656"/>
              <a:gd name="connsiteX5" fmla="*/ 1646329 w 3292658"/>
              <a:gd name="connsiteY5" fmla="*/ 0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2658" h="3292656">
                <a:moveTo>
                  <a:pt x="1646329" y="0"/>
                </a:moveTo>
                <a:cubicBezTo>
                  <a:pt x="2555571" y="0"/>
                  <a:pt x="3292658" y="737086"/>
                  <a:pt x="3292658" y="1646328"/>
                </a:cubicBezTo>
                <a:cubicBezTo>
                  <a:pt x="3292658" y="2555570"/>
                  <a:pt x="2555571" y="3292656"/>
                  <a:pt x="1646329" y="3292656"/>
                </a:cubicBezTo>
                <a:lnTo>
                  <a:pt x="0" y="3292656"/>
                </a:lnTo>
                <a:lnTo>
                  <a:pt x="0" y="1646328"/>
                </a:lnTo>
                <a:cubicBezTo>
                  <a:pt x="0" y="737086"/>
                  <a:pt x="737087" y="0"/>
                  <a:pt x="1646329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2" name="Picture Placeholder 61"/>
          <p:cNvSpPr>
            <a:spLocks noGrp="1"/>
          </p:cNvSpPr>
          <p:nvPr>
            <p:ph type="pic" sz="quarter" idx="18"/>
          </p:nvPr>
        </p:nvSpPr>
        <p:spPr>
          <a:xfrm>
            <a:off x="8624761" y="4109986"/>
            <a:ext cx="3292660" cy="3292656"/>
          </a:xfrm>
          <a:custGeom>
            <a:avLst/>
            <a:gdLst>
              <a:gd name="connsiteX0" fmla="*/ 1646330 w 3292660"/>
              <a:gd name="connsiteY0" fmla="*/ 0 h 3292656"/>
              <a:gd name="connsiteX1" fmla="*/ 3292660 w 3292660"/>
              <a:gd name="connsiteY1" fmla="*/ 1646328 h 3292656"/>
              <a:gd name="connsiteX2" fmla="*/ 3292660 w 3292660"/>
              <a:gd name="connsiteY2" fmla="*/ 3292656 h 3292656"/>
              <a:gd name="connsiteX3" fmla="*/ 1646330 w 3292660"/>
              <a:gd name="connsiteY3" fmla="*/ 3292656 h 3292656"/>
              <a:gd name="connsiteX4" fmla="*/ 0 w 3292660"/>
              <a:gd name="connsiteY4" fmla="*/ 1646328 h 3292656"/>
              <a:gd name="connsiteX5" fmla="*/ 1646330 w 3292660"/>
              <a:gd name="connsiteY5" fmla="*/ 0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2660" h="3292656">
                <a:moveTo>
                  <a:pt x="1646330" y="0"/>
                </a:moveTo>
                <a:cubicBezTo>
                  <a:pt x="2555573" y="0"/>
                  <a:pt x="3292660" y="737086"/>
                  <a:pt x="3292660" y="1646328"/>
                </a:cubicBezTo>
                <a:lnTo>
                  <a:pt x="3292660" y="3292656"/>
                </a:lnTo>
                <a:lnTo>
                  <a:pt x="1646330" y="3292656"/>
                </a:lnTo>
                <a:cubicBezTo>
                  <a:pt x="737087" y="3292656"/>
                  <a:pt x="0" y="2555570"/>
                  <a:pt x="0" y="1646328"/>
                </a:cubicBezTo>
                <a:cubicBezTo>
                  <a:pt x="0" y="737086"/>
                  <a:pt x="737087" y="0"/>
                  <a:pt x="164633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3" name="Picture Placeholder 62"/>
          <p:cNvSpPr>
            <a:spLocks noGrp="1"/>
          </p:cNvSpPr>
          <p:nvPr>
            <p:ph type="pic" sz="quarter" idx="19"/>
          </p:nvPr>
        </p:nvSpPr>
        <p:spPr>
          <a:xfrm>
            <a:off x="8624761" y="7951802"/>
            <a:ext cx="3292660" cy="3292656"/>
          </a:xfrm>
          <a:custGeom>
            <a:avLst/>
            <a:gdLst>
              <a:gd name="connsiteX0" fmla="*/ 1646330 w 3292660"/>
              <a:gd name="connsiteY0" fmla="*/ 0 h 3292656"/>
              <a:gd name="connsiteX1" fmla="*/ 3292660 w 3292660"/>
              <a:gd name="connsiteY1" fmla="*/ 0 h 3292656"/>
              <a:gd name="connsiteX2" fmla="*/ 3292660 w 3292660"/>
              <a:gd name="connsiteY2" fmla="*/ 1646328 h 3292656"/>
              <a:gd name="connsiteX3" fmla="*/ 1646330 w 3292660"/>
              <a:gd name="connsiteY3" fmla="*/ 3292656 h 3292656"/>
              <a:gd name="connsiteX4" fmla="*/ 0 w 3292660"/>
              <a:gd name="connsiteY4" fmla="*/ 1646328 h 3292656"/>
              <a:gd name="connsiteX5" fmla="*/ 1646330 w 3292660"/>
              <a:gd name="connsiteY5" fmla="*/ 0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92660" h="3292656">
                <a:moveTo>
                  <a:pt x="1646330" y="0"/>
                </a:moveTo>
                <a:lnTo>
                  <a:pt x="3292660" y="0"/>
                </a:lnTo>
                <a:lnTo>
                  <a:pt x="3292660" y="1646328"/>
                </a:lnTo>
                <a:cubicBezTo>
                  <a:pt x="3292660" y="2555570"/>
                  <a:pt x="2555573" y="3292656"/>
                  <a:pt x="1646330" y="3292656"/>
                </a:cubicBezTo>
                <a:cubicBezTo>
                  <a:pt x="737087" y="3292656"/>
                  <a:pt x="0" y="2555570"/>
                  <a:pt x="0" y="1646328"/>
                </a:cubicBezTo>
                <a:cubicBezTo>
                  <a:pt x="0" y="737086"/>
                  <a:pt x="737087" y="0"/>
                  <a:pt x="164633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8" name="Picture Placeholder 57"/>
          <p:cNvSpPr>
            <a:spLocks noGrp="1"/>
          </p:cNvSpPr>
          <p:nvPr>
            <p:ph type="pic" sz="quarter" idx="20"/>
          </p:nvPr>
        </p:nvSpPr>
        <p:spPr>
          <a:xfrm>
            <a:off x="12466580" y="7951802"/>
            <a:ext cx="3292658" cy="3292656"/>
          </a:xfrm>
          <a:custGeom>
            <a:avLst/>
            <a:gdLst>
              <a:gd name="connsiteX0" fmla="*/ 0 w 3292658"/>
              <a:gd name="connsiteY0" fmla="*/ 0 h 3292656"/>
              <a:gd name="connsiteX1" fmla="*/ 1646329 w 3292658"/>
              <a:gd name="connsiteY1" fmla="*/ 0 h 3292656"/>
              <a:gd name="connsiteX2" fmla="*/ 3292658 w 3292658"/>
              <a:gd name="connsiteY2" fmla="*/ 1646328 h 3292656"/>
              <a:gd name="connsiteX3" fmla="*/ 1646329 w 3292658"/>
              <a:gd name="connsiteY3" fmla="*/ 3292656 h 3292656"/>
              <a:gd name="connsiteX4" fmla="*/ 0 w 3292658"/>
              <a:gd name="connsiteY4" fmla="*/ 1646328 h 329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2658" h="3292656">
                <a:moveTo>
                  <a:pt x="0" y="0"/>
                </a:moveTo>
                <a:lnTo>
                  <a:pt x="1646329" y="0"/>
                </a:lnTo>
                <a:cubicBezTo>
                  <a:pt x="2555571" y="0"/>
                  <a:pt x="3292658" y="737086"/>
                  <a:pt x="3292658" y="1646328"/>
                </a:cubicBezTo>
                <a:cubicBezTo>
                  <a:pt x="3292658" y="2555570"/>
                  <a:pt x="2555571" y="3292656"/>
                  <a:pt x="1646329" y="3292656"/>
                </a:cubicBezTo>
                <a:cubicBezTo>
                  <a:pt x="737087" y="3292656"/>
                  <a:pt x="0" y="2555570"/>
                  <a:pt x="0" y="1646328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38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2292074" y="3984531"/>
            <a:ext cx="3810552" cy="3810552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7575274" y="3984531"/>
            <a:ext cx="3810552" cy="3810552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18281374" y="3984531"/>
            <a:ext cx="3810552" cy="3810552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 userDrawn="1"/>
        </p:nvSpPr>
        <p:spPr>
          <a:xfrm>
            <a:off x="13007774" y="3984531"/>
            <a:ext cx="3810552" cy="3810552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2"/>
          </p:nvPr>
        </p:nvSpPr>
        <p:spPr>
          <a:xfrm>
            <a:off x="2524118" y="4216575"/>
            <a:ext cx="3346466" cy="3346466"/>
          </a:xfrm>
          <a:custGeom>
            <a:avLst/>
            <a:gdLst>
              <a:gd name="connsiteX0" fmla="*/ 1420242 w 2840484"/>
              <a:gd name="connsiteY0" fmla="*/ 0 h 2840484"/>
              <a:gd name="connsiteX1" fmla="*/ 2840484 w 2840484"/>
              <a:gd name="connsiteY1" fmla="*/ 1420242 h 2840484"/>
              <a:gd name="connsiteX2" fmla="*/ 1420242 w 2840484"/>
              <a:gd name="connsiteY2" fmla="*/ 2840484 h 2840484"/>
              <a:gd name="connsiteX3" fmla="*/ 0 w 2840484"/>
              <a:gd name="connsiteY3" fmla="*/ 1420242 h 2840484"/>
              <a:gd name="connsiteX4" fmla="*/ 1420242 w 2840484"/>
              <a:gd name="connsiteY4" fmla="*/ 0 h 28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484" h="2840484">
                <a:moveTo>
                  <a:pt x="1420242" y="0"/>
                </a:moveTo>
                <a:cubicBezTo>
                  <a:pt x="2204620" y="0"/>
                  <a:pt x="2840484" y="635864"/>
                  <a:pt x="2840484" y="1420242"/>
                </a:cubicBezTo>
                <a:cubicBezTo>
                  <a:pt x="2840484" y="2204620"/>
                  <a:pt x="2204620" y="2840484"/>
                  <a:pt x="1420242" y="2840484"/>
                </a:cubicBezTo>
                <a:cubicBezTo>
                  <a:pt x="635864" y="2840484"/>
                  <a:pt x="0" y="2204620"/>
                  <a:pt x="0" y="1420242"/>
                </a:cubicBezTo>
                <a:cubicBezTo>
                  <a:pt x="0" y="635864"/>
                  <a:pt x="635864" y="0"/>
                  <a:pt x="142024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3"/>
          </p:nvPr>
        </p:nvSpPr>
        <p:spPr>
          <a:xfrm>
            <a:off x="7807318" y="4216575"/>
            <a:ext cx="3346466" cy="3346466"/>
          </a:xfrm>
          <a:custGeom>
            <a:avLst/>
            <a:gdLst>
              <a:gd name="connsiteX0" fmla="*/ 1420242 w 2840484"/>
              <a:gd name="connsiteY0" fmla="*/ 0 h 2840484"/>
              <a:gd name="connsiteX1" fmla="*/ 2840484 w 2840484"/>
              <a:gd name="connsiteY1" fmla="*/ 1420242 h 2840484"/>
              <a:gd name="connsiteX2" fmla="*/ 1420242 w 2840484"/>
              <a:gd name="connsiteY2" fmla="*/ 2840484 h 2840484"/>
              <a:gd name="connsiteX3" fmla="*/ 0 w 2840484"/>
              <a:gd name="connsiteY3" fmla="*/ 1420242 h 2840484"/>
              <a:gd name="connsiteX4" fmla="*/ 1420242 w 2840484"/>
              <a:gd name="connsiteY4" fmla="*/ 0 h 28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484" h="2840484">
                <a:moveTo>
                  <a:pt x="1420242" y="0"/>
                </a:moveTo>
                <a:cubicBezTo>
                  <a:pt x="2204620" y="0"/>
                  <a:pt x="2840484" y="635864"/>
                  <a:pt x="2840484" y="1420242"/>
                </a:cubicBezTo>
                <a:cubicBezTo>
                  <a:pt x="2840484" y="2204620"/>
                  <a:pt x="2204620" y="2840484"/>
                  <a:pt x="1420242" y="2840484"/>
                </a:cubicBezTo>
                <a:cubicBezTo>
                  <a:pt x="635864" y="2840484"/>
                  <a:pt x="0" y="2204620"/>
                  <a:pt x="0" y="1420242"/>
                </a:cubicBezTo>
                <a:cubicBezTo>
                  <a:pt x="0" y="635864"/>
                  <a:pt x="635864" y="0"/>
                  <a:pt x="142024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4"/>
          </p:nvPr>
        </p:nvSpPr>
        <p:spPr>
          <a:xfrm>
            <a:off x="13239818" y="4216575"/>
            <a:ext cx="3346466" cy="3346466"/>
          </a:xfrm>
          <a:custGeom>
            <a:avLst/>
            <a:gdLst>
              <a:gd name="connsiteX0" fmla="*/ 1420242 w 2840484"/>
              <a:gd name="connsiteY0" fmla="*/ 0 h 2840484"/>
              <a:gd name="connsiteX1" fmla="*/ 2840484 w 2840484"/>
              <a:gd name="connsiteY1" fmla="*/ 1420242 h 2840484"/>
              <a:gd name="connsiteX2" fmla="*/ 1420242 w 2840484"/>
              <a:gd name="connsiteY2" fmla="*/ 2840484 h 2840484"/>
              <a:gd name="connsiteX3" fmla="*/ 0 w 2840484"/>
              <a:gd name="connsiteY3" fmla="*/ 1420242 h 2840484"/>
              <a:gd name="connsiteX4" fmla="*/ 1420242 w 2840484"/>
              <a:gd name="connsiteY4" fmla="*/ 0 h 28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484" h="2840484">
                <a:moveTo>
                  <a:pt x="1420242" y="0"/>
                </a:moveTo>
                <a:cubicBezTo>
                  <a:pt x="2204620" y="0"/>
                  <a:pt x="2840484" y="635864"/>
                  <a:pt x="2840484" y="1420242"/>
                </a:cubicBezTo>
                <a:cubicBezTo>
                  <a:pt x="2840484" y="2204620"/>
                  <a:pt x="2204620" y="2840484"/>
                  <a:pt x="1420242" y="2840484"/>
                </a:cubicBezTo>
                <a:cubicBezTo>
                  <a:pt x="635864" y="2840484"/>
                  <a:pt x="0" y="2204620"/>
                  <a:pt x="0" y="1420242"/>
                </a:cubicBezTo>
                <a:cubicBezTo>
                  <a:pt x="0" y="635864"/>
                  <a:pt x="635864" y="0"/>
                  <a:pt x="142024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15"/>
          </p:nvPr>
        </p:nvSpPr>
        <p:spPr>
          <a:xfrm>
            <a:off x="18513417" y="4216575"/>
            <a:ext cx="3346466" cy="3346466"/>
          </a:xfrm>
          <a:custGeom>
            <a:avLst/>
            <a:gdLst>
              <a:gd name="connsiteX0" fmla="*/ 1420244 w 2840484"/>
              <a:gd name="connsiteY0" fmla="*/ 0 h 2840484"/>
              <a:gd name="connsiteX1" fmla="*/ 2840484 w 2840484"/>
              <a:gd name="connsiteY1" fmla="*/ 1420242 h 2840484"/>
              <a:gd name="connsiteX2" fmla="*/ 1420244 w 2840484"/>
              <a:gd name="connsiteY2" fmla="*/ 2840484 h 2840484"/>
              <a:gd name="connsiteX3" fmla="*/ 0 w 2840484"/>
              <a:gd name="connsiteY3" fmla="*/ 1420242 h 2840484"/>
              <a:gd name="connsiteX4" fmla="*/ 1420244 w 2840484"/>
              <a:gd name="connsiteY4" fmla="*/ 0 h 284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0484" h="2840484">
                <a:moveTo>
                  <a:pt x="1420244" y="0"/>
                </a:moveTo>
                <a:cubicBezTo>
                  <a:pt x="2204620" y="0"/>
                  <a:pt x="2840484" y="635864"/>
                  <a:pt x="2840484" y="1420242"/>
                </a:cubicBezTo>
                <a:cubicBezTo>
                  <a:pt x="2840484" y="2204620"/>
                  <a:pt x="2204620" y="2840484"/>
                  <a:pt x="1420244" y="2840484"/>
                </a:cubicBezTo>
                <a:cubicBezTo>
                  <a:pt x="635864" y="2840484"/>
                  <a:pt x="0" y="2204620"/>
                  <a:pt x="0" y="1420242"/>
                </a:cubicBezTo>
                <a:cubicBezTo>
                  <a:pt x="0" y="635864"/>
                  <a:pt x="635864" y="0"/>
                  <a:pt x="1420244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32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10538791" y="3311446"/>
            <a:ext cx="3306418" cy="3306418"/>
          </a:xfrm>
          <a:prstGeom prst="ellipse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75000">
                <a:schemeClr val="accent4"/>
              </a:gs>
              <a:gs pos="50000">
                <a:schemeClr val="accent3"/>
              </a:gs>
              <a:gs pos="100000">
                <a:schemeClr val="accent5"/>
              </a:gs>
            </a:gsLst>
            <a:lin ang="5400000" scaled="1"/>
          </a:gra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3011525" y="7484166"/>
            <a:ext cx="2397050" cy="2397050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7002500" y="7484166"/>
            <a:ext cx="2397050" cy="2397050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 userDrawn="1"/>
        </p:nvSpPr>
        <p:spPr>
          <a:xfrm>
            <a:off x="14984450" y="7484166"/>
            <a:ext cx="2397050" cy="2397050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 userDrawn="1"/>
        </p:nvSpPr>
        <p:spPr>
          <a:xfrm>
            <a:off x="18975425" y="7484166"/>
            <a:ext cx="2397050" cy="2397050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/>
          <p:cNvCxnSpPr>
            <a:stCxn id="12" idx="4"/>
            <a:endCxn id="14" idx="0"/>
          </p:cNvCxnSpPr>
          <p:nvPr userDrawn="1"/>
        </p:nvCxnSpPr>
        <p:spPr>
          <a:xfrm rot="5400000">
            <a:off x="7767874" y="3060040"/>
            <a:ext cx="866302" cy="7981950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2" idx="4"/>
            <a:endCxn id="15" idx="0"/>
          </p:cNvCxnSpPr>
          <p:nvPr userDrawn="1"/>
        </p:nvCxnSpPr>
        <p:spPr>
          <a:xfrm rot="5400000">
            <a:off x="9763362" y="5055528"/>
            <a:ext cx="866302" cy="3990975"/>
          </a:xfrm>
          <a:prstGeom prst="bentConnector3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2" idx="4"/>
            <a:endCxn id="17" idx="0"/>
          </p:cNvCxnSpPr>
          <p:nvPr userDrawn="1"/>
        </p:nvCxnSpPr>
        <p:spPr>
          <a:xfrm rot="16200000" flipH="1">
            <a:off x="13754336" y="5055527"/>
            <a:ext cx="866302" cy="3990975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2" idx="4"/>
            <a:endCxn id="18" idx="0"/>
          </p:cNvCxnSpPr>
          <p:nvPr userDrawn="1"/>
        </p:nvCxnSpPr>
        <p:spPr>
          <a:xfrm rot="16200000" flipH="1">
            <a:off x="15749824" y="3060040"/>
            <a:ext cx="866302" cy="7981950"/>
          </a:xfrm>
          <a:prstGeom prst="bentConnector3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42"/>
          <p:cNvSpPr>
            <a:spLocks noGrp="1"/>
          </p:cNvSpPr>
          <p:nvPr>
            <p:ph type="pic" sz="quarter" idx="12"/>
          </p:nvPr>
        </p:nvSpPr>
        <p:spPr>
          <a:xfrm>
            <a:off x="10723495" y="3496150"/>
            <a:ext cx="2937010" cy="2937010"/>
          </a:xfrm>
          <a:custGeom>
            <a:avLst/>
            <a:gdLst>
              <a:gd name="connsiteX0" fmla="*/ 1335157 w 2670314"/>
              <a:gd name="connsiteY0" fmla="*/ 0 h 2670314"/>
              <a:gd name="connsiteX1" fmla="*/ 2670314 w 2670314"/>
              <a:gd name="connsiteY1" fmla="*/ 1335157 h 2670314"/>
              <a:gd name="connsiteX2" fmla="*/ 1335157 w 2670314"/>
              <a:gd name="connsiteY2" fmla="*/ 2670314 h 2670314"/>
              <a:gd name="connsiteX3" fmla="*/ 0 w 2670314"/>
              <a:gd name="connsiteY3" fmla="*/ 1335157 h 2670314"/>
              <a:gd name="connsiteX4" fmla="*/ 1335157 w 2670314"/>
              <a:gd name="connsiteY4" fmla="*/ 0 h 2670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314" h="2670314">
                <a:moveTo>
                  <a:pt x="1335157" y="0"/>
                </a:moveTo>
                <a:cubicBezTo>
                  <a:pt x="2072544" y="0"/>
                  <a:pt x="2670314" y="597770"/>
                  <a:pt x="2670314" y="1335157"/>
                </a:cubicBezTo>
                <a:cubicBezTo>
                  <a:pt x="2670314" y="2072544"/>
                  <a:pt x="2072544" y="2670314"/>
                  <a:pt x="1335157" y="2670314"/>
                </a:cubicBezTo>
                <a:cubicBezTo>
                  <a:pt x="597770" y="2670314"/>
                  <a:pt x="0" y="2072544"/>
                  <a:pt x="0" y="1335157"/>
                </a:cubicBezTo>
                <a:cubicBezTo>
                  <a:pt x="0" y="597770"/>
                  <a:pt x="597770" y="0"/>
                  <a:pt x="133515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/>
          </p:nvPr>
        </p:nvSpPr>
        <p:spPr>
          <a:xfrm>
            <a:off x="3172312" y="7644953"/>
            <a:ext cx="2075476" cy="2075476"/>
          </a:xfrm>
          <a:custGeom>
            <a:avLst/>
            <a:gdLst>
              <a:gd name="connsiteX0" fmla="*/ 1037738 w 2075476"/>
              <a:gd name="connsiteY0" fmla="*/ 0 h 2075476"/>
              <a:gd name="connsiteX1" fmla="*/ 2075476 w 2075476"/>
              <a:gd name="connsiteY1" fmla="*/ 1037738 h 2075476"/>
              <a:gd name="connsiteX2" fmla="*/ 1037738 w 2075476"/>
              <a:gd name="connsiteY2" fmla="*/ 2075476 h 2075476"/>
              <a:gd name="connsiteX3" fmla="*/ 0 w 2075476"/>
              <a:gd name="connsiteY3" fmla="*/ 1037738 h 2075476"/>
              <a:gd name="connsiteX4" fmla="*/ 1037738 w 2075476"/>
              <a:gd name="connsiteY4" fmla="*/ 0 h 207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476" h="2075476">
                <a:moveTo>
                  <a:pt x="1037738" y="0"/>
                </a:moveTo>
                <a:cubicBezTo>
                  <a:pt x="1610865" y="0"/>
                  <a:pt x="2075476" y="464611"/>
                  <a:pt x="2075476" y="1037738"/>
                </a:cubicBezTo>
                <a:cubicBezTo>
                  <a:pt x="2075476" y="1610865"/>
                  <a:pt x="1610865" y="2075476"/>
                  <a:pt x="1037738" y="2075476"/>
                </a:cubicBezTo>
                <a:cubicBezTo>
                  <a:pt x="464611" y="2075476"/>
                  <a:pt x="0" y="1610865"/>
                  <a:pt x="0" y="1037738"/>
                </a:cubicBezTo>
                <a:cubicBezTo>
                  <a:pt x="0" y="464611"/>
                  <a:pt x="464611" y="0"/>
                  <a:pt x="10377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1" name="Picture Placeholder 40"/>
          <p:cNvSpPr>
            <a:spLocks noGrp="1"/>
          </p:cNvSpPr>
          <p:nvPr>
            <p:ph type="pic" sz="quarter" idx="14"/>
          </p:nvPr>
        </p:nvSpPr>
        <p:spPr>
          <a:xfrm>
            <a:off x="7163287" y="7644953"/>
            <a:ext cx="2075476" cy="2075476"/>
          </a:xfrm>
          <a:custGeom>
            <a:avLst/>
            <a:gdLst>
              <a:gd name="connsiteX0" fmla="*/ 1037738 w 2075476"/>
              <a:gd name="connsiteY0" fmla="*/ 0 h 2075476"/>
              <a:gd name="connsiteX1" fmla="*/ 2075476 w 2075476"/>
              <a:gd name="connsiteY1" fmla="*/ 1037738 h 2075476"/>
              <a:gd name="connsiteX2" fmla="*/ 1037738 w 2075476"/>
              <a:gd name="connsiteY2" fmla="*/ 2075476 h 2075476"/>
              <a:gd name="connsiteX3" fmla="*/ 0 w 2075476"/>
              <a:gd name="connsiteY3" fmla="*/ 1037738 h 2075476"/>
              <a:gd name="connsiteX4" fmla="*/ 1037738 w 2075476"/>
              <a:gd name="connsiteY4" fmla="*/ 0 h 207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476" h="2075476">
                <a:moveTo>
                  <a:pt x="1037738" y="0"/>
                </a:moveTo>
                <a:cubicBezTo>
                  <a:pt x="1610865" y="0"/>
                  <a:pt x="2075476" y="464611"/>
                  <a:pt x="2075476" y="1037738"/>
                </a:cubicBezTo>
                <a:cubicBezTo>
                  <a:pt x="2075476" y="1610865"/>
                  <a:pt x="1610865" y="2075476"/>
                  <a:pt x="1037738" y="2075476"/>
                </a:cubicBezTo>
                <a:cubicBezTo>
                  <a:pt x="464611" y="2075476"/>
                  <a:pt x="0" y="1610865"/>
                  <a:pt x="0" y="1037738"/>
                </a:cubicBezTo>
                <a:cubicBezTo>
                  <a:pt x="0" y="464611"/>
                  <a:pt x="464611" y="0"/>
                  <a:pt x="10377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0" name="Picture Placeholder 39"/>
          <p:cNvSpPr>
            <a:spLocks noGrp="1"/>
          </p:cNvSpPr>
          <p:nvPr>
            <p:ph type="pic" sz="quarter" idx="15"/>
          </p:nvPr>
        </p:nvSpPr>
        <p:spPr>
          <a:xfrm>
            <a:off x="15145237" y="7644953"/>
            <a:ext cx="2075476" cy="2075476"/>
          </a:xfrm>
          <a:custGeom>
            <a:avLst/>
            <a:gdLst>
              <a:gd name="connsiteX0" fmla="*/ 1037738 w 2075476"/>
              <a:gd name="connsiteY0" fmla="*/ 0 h 2075476"/>
              <a:gd name="connsiteX1" fmla="*/ 2075476 w 2075476"/>
              <a:gd name="connsiteY1" fmla="*/ 1037738 h 2075476"/>
              <a:gd name="connsiteX2" fmla="*/ 1037738 w 2075476"/>
              <a:gd name="connsiteY2" fmla="*/ 2075476 h 2075476"/>
              <a:gd name="connsiteX3" fmla="*/ 0 w 2075476"/>
              <a:gd name="connsiteY3" fmla="*/ 1037738 h 2075476"/>
              <a:gd name="connsiteX4" fmla="*/ 1037738 w 2075476"/>
              <a:gd name="connsiteY4" fmla="*/ 0 h 207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476" h="2075476">
                <a:moveTo>
                  <a:pt x="1037738" y="0"/>
                </a:moveTo>
                <a:cubicBezTo>
                  <a:pt x="1610865" y="0"/>
                  <a:pt x="2075476" y="464611"/>
                  <a:pt x="2075476" y="1037738"/>
                </a:cubicBezTo>
                <a:cubicBezTo>
                  <a:pt x="2075476" y="1610865"/>
                  <a:pt x="1610865" y="2075476"/>
                  <a:pt x="1037738" y="2075476"/>
                </a:cubicBezTo>
                <a:cubicBezTo>
                  <a:pt x="464611" y="2075476"/>
                  <a:pt x="0" y="1610865"/>
                  <a:pt x="0" y="1037738"/>
                </a:cubicBezTo>
                <a:cubicBezTo>
                  <a:pt x="0" y="464611"/>
                  <a:pt x="464611" y="0"/>
                  <a:pt x="10377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6"/>
          </p:nvPr>
        </p:nvSpPr>
        <p:spPr>
          <a:xfrm>
            <a:off x="19136212" y="7644953"/>
            <a:ext cx="2075476" cy="2075476"/>
          </a:xfrm>
          <a:custGeom>
            <a:avLst/>
            <a:gdLst>
              <a:gd name="connsiteX0" fmla="*/ 1037738 w 2075476"/>
              <a:gd name="connsiteY0" fmla="*/ 0 h 2075476"/>
              <a:gd name="connsiteX1" fmla="*/ 2075476 w 2075476"/>
              <a:gd name="connsiteY1" fmla="*/ 1037738 h 2075476"/>
              <a:gd name="connsiteX2" fmla="*/ 1037738 w 2075476"/>
              <a:gd name="connsiteY2" fmla="*/ 2075476 h 2075476"/>
              <a:gd name="connsiteX3" fmla="*/ 0 w 2075476"/>
              <a:gd name="connsiteY3" fmla="*/ 1037738 h 2075476"/>
              <a:gd name="connsiteX4" fmla="*/ 1037738 w 2075476"/>
              <a:gd name="connsiteY4" fmla="*/ 0 h 207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476" h="2075476">
                <a:moveTo>
                  <a:pt x="1037738" y="0"/>
                </a:moveTo>
                <a:cubicBezTo>
                  <a:pt x="1610864" y="0"/>
                  <a:pt x="2075476" y="464611"/>
                  <a:pt x="2075476" y="1037738"/>
                </a:cubicBezTo>
                <a:cubicBezTo>
                  <a:pt x="2075476" y="1610865"/>
                  <a:pt x="1610864" y="2075476"/>
                  <a:pt x="1037738" y="2075476"/>
                </a:cubicBezTo>
                <a:cubicBezTo>
                  <a:pt x="464612" y="2075476"/>
                  <a:pt x="0" y="1610865"/>
                  <a:pt x="0" y="1037738"/>
                </a:cubicBezTo>
                <a:cubicBezTo>
                  <a:pt x="0" y="464611"/>
                  <a:pt x="464612" y="0"/>
                  <a:pt x="10377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4" name="Oval 43"/>
          <p:cNvSpPr/>
          <p:nvPr userDrawn="1"/>
        </p:nvSpPr>
        <p:spPr>
          <a:xfrm>
            <a:off x="10993475" y="7484166"/>
            <a:ext cx="2397050" cy="2397050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17"/>
          </p:nvPr>
        </p:nvSpPr>
        <p:spPr>
          <a:xfrm>
            <a:off x="11154261" y="7644953"/>
            <a:ext cx="2075476" cy="2075476"/>
          </a:xfrm>
          <a:custGeom>
            <a:avLst/>
            <a:gdLst>
              <a:gd name="connsiteX0" fmla="*/ 1037738 w 2075476"/>
              <a:gd name="connsiteY0" fmla="*/ 0 h 2075476"/>
              <a:gd name="connsiteX1" fmla="*/ 2075476 w 2075476"/>
              <a:gd name="connsiteY1" fmla="*/ 1037738 h 2075476"/>
              <a:gd name="connsiteX2" fmla="*/ 1037738 w 2075476"/>
              <a:gd name="connsiteY2" fmla="*/ 2075476 h 2075476"/>
              <a:gd name="connsiteX3" fmla="*/ 0 w 2075476"/>
              <a:gd name="connsiteY3" fmla="*/ 1037738 h 2075476"/>
              <a:gd name="connsiteX4" fmla="*/ 1037738 w 2075476"/>
              <a:gd name="connsiteY4" fmla="*/ 0 h 207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5476" h="2075476">
                <a:moveTo>
                  <a:pt x="1037738" y="0"/>
                </a:moveTo>
                <a:cubicBezTo>
                  <a:pt x="1610865" y="0"/>
                  <a:pt x="2075476" y="464611"/>
                  <a:pt x="2075476" y="1037738"/>
                </a:cubicBezTo>
                <a:cubicBezTo>
                  <a:pt x="2075476" y="1610865"/>
                  <a:pt x="1610865" y="2075476"/>
                  <a:pt x="1037738" y="2075476"/>
                </a:cubicBezTo>
                <a:cubicBezTo>
                  <a:pt x="464611" y="2075476"/>
                  <a:pt x="0" y="1610865"/>
                  <a:pt x="0" y="1037738"/>
                </a:cubicBezTo>
                <a:cubicBezTo>
                  <a:pt x="0" y="464611"/>
                  <a:pt x="464611" y="0"/>
                  <a:pt x="103773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cxnSp>
        <p:nvCxnSpPr>
          <p:cNvPr id="10" name="Straight Connector 9"/>
          <p:cNvCxnSpPr>
            <a:stCxn id="12" idx="4"/>
            <a:endCxn id="44" idx="0"/>
          </p:cNvCxnSpPr>
          <p:nvPr userDrawn="1"/>
        </p:nvCxnSpPr>
        <p:spPr>
          <a:xfrm>
            <a:off x="12192000" y="6617864"/>
            <a:ext cx="0" cy="86630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26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0" y="-3176"/>
            <a:ext cx="24384000" cy="13719175"/>
          </a:xfrm>
          <a:custGeom>
            <a:avLst/>
            <a:gdLst>
              <a:gd name="connsiteX0" fmla="*/ 0 w 8128000"/>
              <a:gd name="connsiteY0" fmla="*/ 0 h 6859588"/>
              <a:gd name="connsiteX1" fmla="*/ 8128000 w 8128000"/>
              <a:gd name="connsiteY1" fmla="*/ 0 h 6859588"/>
              <a:gd name="connsiteX2" fmla="*/ 8128000 w 8128000"/>
              <a:gd name="connsiteY2" fmla="*/ 6859588 h 6859588"/>
              <a:gd name="connsiteX3" fmla="*/ 0 w 8128000"/>
              <a:gd name="connsiteY3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6859588">
                <a:moveTo>
                  <a:pt x="0" y="0"/>
                </a:moveTo>
                <a:lnTo>
                  <a:pt x="8128000" y="0"/>
                </a:lnTo>
                <a:lnTo>
                  <a:pt x="8128000" y="6859588"/>
                </a:lnTo>
                <a:lnTo>
                  <a:pt x="0" y="6859588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1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1032">
          <p15:clr>
            <a:srgbClr val="FBAE40"/>
          </p15:clr>
        </p15:guide>
        <p15:guide id="2" pos="14328">
          <p15:clr>
            <a:srgbClr val="FBAE40"/>
          </p15:clr>
        </p15:guide>
        <p15:guide id="3" orient="horz" pos="8064">
          <p15:clr>
            <a:srgbClr val="FBAE40"/>
          </p15:clr>
        </p15:guide>
        <p15:guide id="4" orient="horz" pos="57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374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r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70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9582150" y="0"/>
            <a:ext cx="14801850" cy="13716000"/>
          </a:xfrm>
          <a:custGeom>
            <a:avLst/>
            <a:gdLst>
              <a:gd name="connsiteX0" fmla="*/ 0 w 8128000"/>
              <a:gd name="connsiteY0" fmla="*/ 0 h 6859588"/>
              <a:gd name="connsiteX1" fmla="*/ 8128000 w 8128000"/>
              <a:gd name="connsiteY1" fmla="*/ 0 h 6859588"/>
              <a:gd name="connsiteX2" fmla="*/ 8128000 w 8128000"/>
              <a:gd name="connsiteY2" fmla="*/ 6859588 h 6859588"/>
              <a:gd name="connsiteX3" fmla="*/ 0 w 8128000"/>
              <a:gd name="connsiteY3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6859588">
                <a:moveTo>
                  <a:pt x="0" y="0"/>
                </a:moveTo>
                <a:lnTo>
                  <a:pt x="8128000" y="0"/>
                </a:lnTo>
                <a:lnTo>
                  <a:pt x="8128000" y="6859588"/>
                </a:lnTo>
                <a:lnTo>
                  <a:pt x="0" y="6859588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26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r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00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r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1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r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31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lor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29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735" y="1001609"/>
            <a:ext cx="12542566" cy="12832902"/>
          </a:xfrm>
          <a:prstGeom prst="rect">
            <a:avLst/>
          </a:prstGeom>
        </p:spPr>
      </p:pic>
      <p:sp>
        <p:nvSpPr>
          <p:cNvPr id="9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11442701" y="1892300"/>
            <a:ext cx="10960100" cy="6667500"/>
          </a:xfrm>
          <a:custGeom>
            <a:avLst/>
            <a:gdLst>
              <a:gd name="connsiteX0" fmla="*/ 0 w 8128000"/>
              <a:gd name="connsiteY0" fmla="*/ 0 h 6859588"/>
              <a:gd name="connsiteX1" fmla="*/ 8128000 w 8128000"/>
              <a:gd name="connsiteY1" fmla="*/ 0 h 6859588"/>
              <a:gd name="connsiteX2" fmla="*/ 8128000 w 8128000"/>
              <a:gd name="connsiteY2" fmla="*/ 6859588 h 6859588"/>
              <a:gd name="connsiteX3" fmla="*/ 0 w 8128000"/>
              <a:gd name="connsiteY3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6859588">
                <a:moveTo>
                  <a:pt x="0" y="0"/>
                </a:moveTo>
                <a:lnTo>
                  <a:pt x="8128000" y="0"/>
                </a:lnTo>
                <a:lnTo>
                  <a:pt x="8128000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868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3270149"/>
            <a:ext cx="15373350" cy="9326288"/>
          </a:xfrm>
          <a:prstGeom prst="rect">
            <a:avLst/>
          </a:prstGeom>
        </p:spPr>
      </p:pic>
      <p:sp>
        <p:nvSpPr>
          <p:cNvPr id="7" name="Picture Placeholder 16"/>
          <p:cNvSpPr>
            <a:spLocks noGrp="1"/>
          </p:cNvSpPr>
          <p:nvPr>
            <p:ph type="pic" sz="quarter" idx="17"/>
          </p:nvPr>
        </p:nvSpPr>
        <p:spPr>
          <a:xfrm>
            <a:off x="3067050" y="4241800"/>
            <a:ext cx="11156950" cy="6921500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491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472737"/>
            <a:ext cx="9042400" cy="13208694"/>
          </a:xfrm>
          <a:prstGeom prst="rect">
            <a:avLst/>
          </a:prstGeom>
        </p:spPr>
      </p:pic>
      <p:sp>
        <p:nvSpPr>
          <p:cNvPr id="11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2971802" y="2425700"/>
            <a:ext cx="4724398" cy="8610600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180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phones Mocku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200" y="460037"/>
            <a:ext cx="9042400" cy="13208694"/>
          </a:xfrm>
          <a:prstGeom prst="rect">
            <a:avLst/>
          </a:prstGeom>
        </p:spPr>
      </p:pic>
      <p:sp>
        <p:nvSpPr>
          <p:cNvPr id="7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17983202" y="2413000"/>
            <a:ext cx="4724398" cy="8610600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460037"/>
            <a:ext cx="9042400" cy="13208694"/>
          </a:xfrm>
          <a:prstGeom prst="rect">
            <a:avLst/>
          </a:prstGeom>
        </p:spPr>
      </p:pic>
      <p:sp>
        <p:nvSpPr>
          <p:cNvPr id="9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11645902" y="2413000"/>
            <a:ext cx="4724398" cy="8610600"/>
          </a:xfrm>
          <a:custGeom>
            <a:avLst/>
            <a:gdLst>
              <a:gd name="connsiteX0" fmla="*/ 26656 w 4082023"/>
              <a:gd name="connsiteY0" fmla="*/ 0 h 7233920"/>
              <a:gd name="connsiteX1" fmla="*/ 4055367 w 4082023"/>
              <a:gd name="connsiteY1" fmla="*/ 0 h 7233920"/>
              <a:gd name="connsiteX2" fmla="*/ 4082023 w 4082023"/>
              <a:gd name="connsiteY2" fmla="*/ 26656 h 7233920"/>
              <a:gd name="connsiteX3" fmla="*/ 4082023 w 4082023"/>
              <a:gd name="connsiteY3" fmla="*/ 7207264 h 7233920"/>
              <a:gd name="connsiteX4" fmla="*/ 4055367 w 4082023"/>
              <a:gd name="connsiteY4" fmla="*/ 7233920 h 7233920"/>
              <a:gd name="connsiteX5" fmla="*/ 26656 w 4082023"/>
              <a:gd name="connsiteY5" fmla="*/ 7233920 h 7233920"/>
              <a:gd name="connsiteX6" fmla="*/ 0 w 4082023"/>
              <a:gd name="connsiteY6" fmla="*/ 7207264 h 7233920"/>
              <a:gd name="connsiteX7" fmla="*/ 0 w 4082023"/>
              <a:gd name="connsiteY7" fmla="*/ 26656 h 7233920"/>
              <a:gd name="connsiteX8" fmla="*/ 26656 w 4082023"/>
              <a:gd name="connsiteY8" fmla="*/ 0 h 723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2023" h="7233920">
                <a:moveTo>
                  <a:pt x="26656" y="0"/>
                </a:moveTo>
                <a:lnTo>
                  <a:pt x="4055367" y="0"/>
                </a:lnTo>
                <a:cubicBezTo>
                  <a:pt x="4070091" y="0"/>
                  <a:pt x="4082023" y="11934"/>
                  <a:pt x="4082023" y="26656"/>
                </a:cubicBezTo>
                <a:lnTo>
                  <a:pt x="4082023" y="7207264"/>
                </a:lnTo>
                <a:cubicBezTo>
                  <a:pt x="4082023" y="7221986"/>
                  <a:pt x="4070091" y="7233920"/>
                  <a:pt x="4055367" y="7233920"/>
                </a:cubicBezTo>
                <a:lnTo>
                  <a:pt x="26656" y="7233920"/>
                </a:lnTo>
                <a:cubicBezTo>
                  <a:pt x="11934" y="7233920"/>
                  <a:pt x="0" y="7221986"/>
                  <a:pt x="0" y="7207264"/>
                </a:cubicBezTo>
                <a:lnTo>
                  <a:pt x="0" y="26656"/>
                </a:lnTo>
                <a:cubicBezTo>
                  <a:pt x="0" y="11934"/>
                  <a:pt x="11934" y="0"/>
                  <a:pt x="26656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</a:ln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4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Left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449300" cy="13716000"/>
          </a:xfrm>
          <a:custGeom>
            <a:avLst/>
            <a:gdLst>
              <a:gd name="connsiteX0" fmla="*/ 0 w 8128000"/>
              <a:gd name="connsiteY0" fmla="*/ 0 h 6859588"/>
              <a:gd name="connsiteX1" fmla="*/ 8128000 w 8128000"/>
              <a:gd name="connsiteY1" fmla="*/ 0 h 6859588"/>
              <a:gd name="connsiteX2" fmla="*/ 8128000 w 8128000"/>
              <a:gd name="connsiteY2" fmla="*/ 6859588 h 6859588"/>
              <a:gd name="connsiteX3" fmla="*/ 0 w 8128000"/>
              <a:gd name="connsiteY3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6859588">
                <a:moveTo>
                  <a:pt x="0" y="0"/>
                </a:moveTo>
                <a:lnTo>
                  <a:pt x="8128000" y="0"/>
                </a:lnTo>
                <a:lnTo>
                  <a:pt x="8128000" y="6859588"/>
                </a:lnTo>
                <a:lnTo>
                  <a:pt x="0" y="6859588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Oval 4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679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2211050" y="1333500"/>
            <a:ext cx="10839450" cy="11049000"/>
          </a:xfrm>
          <a:custGeom>
            <a:avLst/>
            <a:gdLst>
              <a:gd name="connsiteX0" fmla="*/ 0 w 8128000"/>
              <a:gd name="connsiteY0" fmla="*/ 0 h 6859588"/>
              <a:gd name="connsiteX1" fmla="*/ 8128000 w 8128000"/>
              <a:gd name="connsiteY1" fmla="*/ 0 h 6859588"/>
              <a:gd name="connsiteX2" fmla="*/ 8128000 w 8128000"/>
              <a:gd name="connsiteY2" fmla="*/ 6859588 h 6859588"/>
              <a:gd name="connsiteX3" fmla="*/ 0 w 8128000"/>
              <a:gd name="connsiteY3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6859588">
                <a:moveTo>
                  <a:pt x="0" y="0"/>
                </a:moveTo>
                <a:lnTo>
                  <a:pt x="8128000" y="0"/>
                </a:lnTo>
                <a:lnTo>
                  <a:pt x="8128000" y="6859588"/>
                </a:lnTo>
                <a:lnTo>
                  <a:pt x="0" y="6859588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34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Lef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333500" y="1333500"/>
            <a:ext cx="10839450" cy="11049000"/>
          </a:xfrm>
          <a:custGeom>
            <a:avLst/>
            <a:gdLst>
              <a:gd name="connsiteX0" fmla="*/ 0 w 8128000"/>
              <a:gd name="connsiteY0" fmla="*/ 0 h 6859588"/>
              <a:gd name="connsiteX1" fmla="*/ 8128000 w 8128000"/>
              <a:gd name="connsiteY1" fmla="*/ 0 h 6859588"/>
              <a:gd name="connsiteX2" fmla="*/ 8128000 w 8128000"/>
              <a:gd name="connsiteY2" fmla="*/ 6859588 h 6859588"/>
              <a:gd name="connsiteX3" fmla="*/ 0 w 8128000"/>
              <a:gd name="connsiteY3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6859588">
                <a:moveTo>
                  <a:pt x="0" y="0"/>
                </a:moveTo>
                <a:lnTo>
                  <a:pt x="8128000" y="0"/>
                </a:lnTo>
                <a:lnTo>
                  <a:pt x="8128000" y="6859588"/>
                </a:lnTo>
                <a:lnTo>
                  <a:pt x="0" y="6859588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Oval 5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92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1333500" y="3520109"/>
            <a:ext cx="21717000" cy="6326604"/>
          </a:xfrm>
          <a:custGeom>
            <a:avLst/>
            <a:gdLst>
              <a:gd name="connsiteX0" fmla="*/ 0 w 8128000"/>
              <a:gd name="connsiteY0" fmla="*/ 0 h 6859588"/>
              <a:gd name="connsiteX1" fmla="*/ 8128000 w 8128000"/>
              <a:gd name="connsiteY1" fmla="*/ 0 h 6859588"/>
              <a:gd name="connsiteX2" fmla="*/ 8128000 w 8128000"/>
              <a:gd name="connsiteY2" fmla="*/ 6859588 h 6859588"/>
              <a:gd name="connsiteX3" fmla="*/ 0 w 8128000"/>
              <a:gd name="connsiteY3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0" h="6859588">
                <a:moveTo>
                  <a:pt x="0" y="0"/>
                </a:moveTo>
                <a:lnTo>
                  <a:pt x="8128000" y="0"/>
                </a:lnTo>
                <a:lnTo>
                  <a:pt x="8128000" y="6859588"/>
                </a:lnTo>
                <a:lnTo>
                  <a:pt x="0" y="6859588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Time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927823" y="3733247"/>
            <a:ext cx="3668258" cy="3668256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 userDrawn="1"/>
        </p:nvSpPr>
        <p:spPr>
          <a:xfrm>
            <a:off x="6142848" y="3733247"/>
            <a:ext cx="3668258" cy="3668256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 userDrawn="1"/>
        </p:nvSpPr>
        <p:spPr>
          <a:xfrm>
            <a:off x="10357873" y="3733247"/>
            <a:ext cx="3668258" cy="3668256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14572898" y="3733247"/>
            <a:ext cx="3668258" cy="3668256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18787922" y="3733247"/>
            <a:ext cx="3668258" cy="3668256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167136" y="3972560"/>
            <a:ext cx="3189630" cy="3189630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  <a:gd name="connsiteX4" fmla="*/ 2019300 w 4038600"/>
              <a:gd name="connsiteY4" fmla="*/ 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cubicBezTo>
                  <a:pt x="3134529" y="0"/>
                  <a:pt x="4038600" y="904071"/>
                  <a:pt x="4038600" y="2019300"/>
                </a:cubicBezTo>
                <a:cubicBezTo>
                  <a:pt x="4038600" y="3134529"/>
                  <a:pt x="3134529" y="4038600"/>
                  <a:pt x="2019300" y="4038600"/>
                </a:cubicBezTo>
                <a:cubicBezTo>
                  <a:pt x="904071" y="4038600"/>
                  <a:pt x="0" y="3134529"/>
                  <a:pt x="0" y="2019300"/>
                </a:cubicBezTo>
                <a:cubicBezTo>
                  <a:pt x="0" y="904071"/>
                  <a:pt x="904071" y="0"/>
                  <a:pt x="20193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6382162" y="3972560"/>
            <a:ext cx="3189630" cy="3189630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  <a:gd name="connsiteX4" fmla="*/ 2019300 w 4038600"/>
              <a:gd name="connsiteY4" fmla="*/ 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cubicBezTo>
                  <a:pt x="3134529" y="0"/>
                  <a:pt x="4038600" y="904071"/>
                  <a:pt x="4038600" y="2019300"/>
                </a:cubicBezTo>
                <a:cubicBezTo>
                  <a:pt x="4038600" y="3134529"/>
                  <a:pt x="3134529" y="4038600"/>
                  <a:pt x="2019300" y="4038600"/>
                </a:cubicBezTo>
                <a:cubicBezTo>
                  <a:pt x="904071" y="4038600"/>
                  <a:pt x="0" y="3134529"/>
                  <a:pt x="0" y="2019300"/>
                </a:cubicBezTo>
                <a:cubicBezTo>
                  <a:pt x="0" y="904071"/>
                  <a:pt x="904071" y="0"/>
                  <a:pt x="20193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0597187" y="3972560"/>
            <a:ext cx="3189630" cy="3189630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  <a:gd name="connsiteX4" fmla="*/ 2019300 w 4038600"/>
              <a:gd name="connsiteY4" fmla="*/ 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cubicBezTo>
                  <a:pt x="3134529" y="0"/>
                  <a:pt x="4038600" y="904071"/>
                  <a:pt x="4038600" y="2019300"/>
                </a:cubicBezTo>
                <a:cubicBezTo>
                  <a:pt x="4038600" y="3134529"/>
                  <a:pt x="3134529" y="4038600"/>
                  <a:pt x="2019300" y="4038600"/>
                </a:cubicBezTo>
                <a:cubicBezTo>
                  <a:pt x="904071" y="4038600"/>
                  <a:pt x="0" y="3134529"/>
                  <a:pt x="0" y="2019300"/>
                </a:cubicBezTo>
                <a:cubicBezTo>
                  <a:pt x="0" y="904071"/>
                  <a:pt x="904071" y="0"/>
                  <a:pt x="20193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14812212" y="3972560"/>
            <a:ext cx="3189630" cy="3189630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  <a:gd name="connsiteX4" fmla="*/ 2019300 w 4038600"/>
              <a:gd name="connsiteY4" fmla="*/ 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cubicBezTo>
                  <a:pt x="3134529" y="0"/>
                  <a:pt x="4038600" y="904071"/>
                  <a:pt x="4038600" y="2019300"/>
                </a:cubicBezTo>
                <a:cubicBezTo>
                  <a:pt x="4038600" y="3134529"/>
                  <a:pt x="3134529" y="4038600"/>
                  <a:pt x="2019300" y="4038600"/>
                </a:cubicBezTo>
                <a:cubicBezTo>
                  <a:pt x="904071" y="4038600"/>
                  <a:pt x="0" y="3134529"/>
                  <a:pt x="0" y="2019300"/>
                </a:cubicBezTo>
                <a:cubicBezTo>
                  <a:pt x="0" y="904071"/>
                  <a:pt x="904071" y="0"/>
                  <a:pt x="20193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19027236" y="3972560"/>
            <a:ext cx="3189630" cy="3189630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  <a:gd name="connsiteX4" fmla="*/ 2019300 w 4038600"/>
              <a:gd name="connsiteY4" fmla="*/ 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cubicBezTo>
                  <a:pt x="3134529" y="0"/>
                  <a:pt x="4038600" y="904071"/>
                  <a:pt x="4038600" y="2019300"/>
                </a:cubicBezTo>
                <a:cubicBezTo>
                  <a:pt x="4038600" y="3134529"/>
                  <a:pt x="3134529" y="4038600"/>
                  <a:pt x="2019300" y="4038600"/>
                </a:cubicBezTo>
                <a:cubicBezTo>
                  <a:pt x="904071" y="4038600"/>
                  <a:pt x="0" y="3134529"/>
                  <a:pt x="0" y="2019300"/>
                </a:cubicBezTo>
                <a:cubicBezTo>
                  <a:pt x="0" y="904071"/>
                  <a:pt x="904071" y="0"/>
                  <a:pt x="20193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Oval 15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403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i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2374899" y="3759201"/>
            <a:ext cx="6064980" cy="8623300"/>
          </a:xfrm>
          <a:prstGeom prst="roundRect">
            <a:avLst>
              <a:gd name="adj" fmla="val 4016"/>
            </a:avLst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9159510" y="3759201"/>
            <a:ext cx="6064980" cy="8623300"/>
          </a:xfrm>
          <a:prstGeom prst="roundRect">
            <a:avLst>
              <a:gd name="adj" fmla="val 4016"/>
            </a:avLst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15944121" y="3759201"/>
            <a:ext cx="6064980" cy="8623300"/>
          </a:xfrm>
          <a:prstGeom prst="roundRect">
            <a:avLst>
              <a:gd name="adj" fmla="val 4016"/>
            </a:avLst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 userDrawn="1"/>
        </p:nvSpPr>
        <p:spPr>
          <a:xfrm>
            <a:off x="3272319" y="4559300"/>
            <a:ext cx="4270140" cy="4270140"/>
          </a:xfrm>
          <a:prstGeom prst="ellipse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75000">
                <a:schemeClr val="accent4"/>
              </a:gs>
              <a:gs pos="50000">
                <a:schemeClr val="accent3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 userDrawn="1"/>
        </p:nvSpPr>
        <p:spPr>
          <a:xfrm>
            <a:off x="10056930" y="4559300"/>
            <a:ext cx="4270140" cy="4270140"/>
          </a:xfrm>
          <a:prstGeom prst="ellipse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75000">
                <a:schemeClr val="accent4"/>
              </a:gs>
              <a:gs pos="50000">
                <a:schemeClr val="accent3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 userDrawn="1"/>
        </p:nvSpPr>
        <p:spPr>
          <a:xfrm>
            <a:off x="16841541" y="4559300"/>
            <a:ext cx="4270140" cy="4270140"/>
          </a:xfrm>
          <a:prstGeom prst="ellipse">
            <a:avLst/>
          </a:prstGeom>
          <a:gradFill>
            <a:gsLst>
              <a:gs pos="0">
                <a:schemeClr val="accent1"/>
              </a:gs>
              <a:gs pos="25000">
                <a:schemeClr val="accent2"/>
              </a:gs>
              <a:gs pos="75000">
                <a:schemeClr val="accent4"/>
              </a:gs>
              <a:gs pos="50000">
                <a:schemeClr val="accent3"/>
              </a:gs>
              <a:gs pos="100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419773" y="4706754"/>
            <a:ext cx="3975232" cy="3975232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  <a:gd name="connsiteX4" fmla="*/ 2019300 w 4038600"/>
              <a:gd name="connsiteY4" fmla="*/ 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cubicBezTo>
                  <a:pt x="3134529" y="0"/>
                  <a:pt x="4038600" y="904071"/>
                  <a:pt x="4038600" y="2019300"/>
                </a:cubicBezTo>
                <a:cubicBezTo>
                  <a:pt x="4038600" y="3134529"/>
                  <a:pt x="3134529" y="4038600"/>
                  <a:pt x="2019300" y="4038600"/>
                </a:cubicBezTo>
                <a:cubicBezTo>
                  <a:pt x="904071" y="4038600"/>
                  <a:pt x="0" y="3134529"/>
                  <a:pt x="0" y="2019300"/>
                </a:cubicBezTo>
                <a:cubicBezTo>
                  <a:pt x="0" y="904071"/>
                  <a:pt x="904071" y="0"/>
                  <a:pt x="20193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0204384" y="4706754"/>
            <a:ext cx="3975232" cy="3975232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  <a:gd name="connsiteX4" fmla="*/ 2019300 w 4038600"/>
              <a:gd name="connsiteY4" fmla="*/ 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cubicBezTo>
                  <a:pt x="3134529" y="0"/>
                  <a:pt x="4038600" y="904071"/>
                  <a:pt x="4038600" y="2019300"/>
                </a:cubicBezTo>
                <a:cubicBezTo>
                  <a:pt x="4038600" y="3134529"/>
                  <a:pt x="3134529" y="4038600"/>
                  <a:pt x="2019300" y="4038600"/>
                </a:cubicBezTo>
                <a:cubicBezTo>
                  <a:pt x="904071" y="4038600"/>
                  <a:pt x="0" y="3134529"/>
                  <a:pt x="0" y="2019300"/>
                </a:cubicBezTo>
                <a:cubicBezTo>
                  <a:pt x="0" y="904071"/>
                  <a:pt x="904071" y="0"/>
                  <a:pt x="20193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6988995" y="4706754"/>
            <a:ext cx="3975232" cy="3975232"/>
          </a:xfrm>
          <a:custGeom>
            <a:avLst/>
            <a:gdLst>
              <a:gd name="connsiteX0" fmla="*/ 2019300 w 4038600"/>
              <a:gd name="connsiteY0" fmla="*/ 0 h 4038600"/>
              <a:gd name="connsiteX1" fmla="*/ 4038600 w 4038600"/>
              <a:gd name="connsiteY1" fmla="*/ 2019300 h 4038600"/>
              <a:gd name="connsiteX2" fmla="*/ 2019300 w 4038600"/>
              <a:gd name="connsiteY2" fmla="*/ 4038600 h 4038600"/>
              <a:gd name="connsiteX3" fmla="*/ 0 w 4038600"/>
              <a:gd name="connsiteY3" fmla="*/ 2019300 h 4038600"/>
              <a:gd name="connsiteX4" fmla="*/ 2019300 w 4038600"/>
              <a:gd name="connsiteY4" fmla="*/ 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8600" h="4038600">
                <a:moveTo>
                  <a:pt x="2019300" y="0"/>
                </a:moveTo>
                <a:cubicBezTo>
                  <a:pt x="3134529" y="0"/>
                  <a:pt x="4038600" y="904071"/>
                  <a:pt x="4038600" y="2019300"/>
                </a:cubicBezTo>
                <a:cubicBezTo>
                  <a:pt x="4038600" y="3134529"/>
                  <a:pt x="3134529" y="4038600"/>
                  <a:pt x="2019300" y="4038600"/>
                </a:cubicBezTo>
                <a:cubicBezTo>
                  <a:pt x="904071" y="4038600"/>
                  <a:pt x="0" y="3134529"/>
                  <a:pt x="0" y="2019300"/>
                </a:cubicBezTo>
                <a:cubicBezTo>
                  <a:pt x="0" y="904071"/>
                  <a:pt x="904071" y="0"/>
                  <a:pt x="201930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4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443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23050500" y="747183"/>
            <a:ext cx="586317" cy="5863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22975358" y="871064"/>
            <a:ext cx="736600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ADFD2030-097E-4139-82A5-CA245ACEE337}" type="slidenum">
              <a:rPr lang="en-US" sz="2200" cap="none" spc="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ctr"/>
              <a:t>‹#›</a:t>
            </a:fld>
            <a:endParaRPr lang="en-US" sz="2200" cap="none" spc="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333500" y="3780734"/>
            <a:ext cx="10322693" cy="5436704"/>
          </a:xfrm>
          <a:custGeom>
            <a:avLst/>
            <a:gdLst>
              <a:gd name="connsiteX0" fmla="*/ 0 w 9937474"/>
              <a:gd name="connsiteY0" fmla="*/ 0 h 5436704"/>
              <a:gd name="connsiteX1" fmla="*/ 9937474 w 9937474"/>
              <a:gd name="connsiteY1" fmla="*/ 0 h 5436704"/>
              <a:gd name="connsiteX2" fmla="*/ 9937474 w 9937474"/>
              <a:gd name="connsiteY2" fmla="*/ 5436704 h 5436704"/>
              <a:gd name="connsiteX3" fmla="*/ 0 w 9937474"/>
              <a:gd name="connsiteY3" fmla="*/ 5436704 h 543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7474" h="5436704">
                <a:moveTo>
                  <a:pt x="0" y="0"/>
                </a:moveTo>
                <a:lnTo>
                  <a:pt x="9937474" y="0"/>
                </a:lnTo>
                <a:lnTo>
                  <a:pt x="9937474" y="5436704"/>
                </a:lnTo>
                <a:lnTo>
                  <a:pt x="0" y="5436704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2727805" y="3780734"/>
            <a:ext cx="10322695" cy="5436704"/>
          </a:xfrm>
          <a:custGeom>
            <a:avLst/>
            <a:gdLst>
              <a:gd name="connsiteX0" fmla="*/ 0 w 9937474"/>
              <a:gd name="connsiteY0" fmla="*/ 0 h 5436704"/>
              <a:gd name="connsiteX1" fmla="*/ 9937474 w 9937474"/>
              <a:gd name="connsiteY1" fmla="*/ 0 h 5436704"/>
              <a:gd name="connsiteX2" fmla="*/ 9937474 w 9937474"/>
              <a:gd name="connsiteY2" fmla="*/ 5436704 h 5436704"/>
              <a:gd name="connsiteX3" fmla="*/ 0 w 9937474"/>
              <a:gd name="connsiteY3" fmla="*/ 5436704 h 543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37474" h="5436704">
                <a:moveTo>
                  <a:pt x="0" y="0"/>
                </a:moveTo>
                <a:lnTo>
                  <a:pt x="9937474" y="0"/>
                </a:lnTo>
                <a:lnTo>
                  <a:pt x="9937474" y="5436704"/>
                </a:lnTo>
                <a:lnTo>
                  <a:pt x="0" y="5436704"/>
                </a:lnTo>
                <a:close/>
              </a:path>
            </a:pathLst>
          </a:custGeom>
        </p:spPr>
        <p:txBody>
          <a:bodyPr wrap="square" lIns="0" tIns="0" rIns="0" bIns="0" anchor="ctr" anchorCtr="0">
            <a:noAutofit/>
          </a:bodyPr>
          <a:lstStyle>
            <a:lvl1pPr marL="0" indent="0" algn="ctr">
              <a:buFontTx/>
              <a:buNone/>
              <a:defRPr sz="2200">
                <a:solidFill>
                  <a:schemeClr val="tx2">
                    <a:lumMod val="50000"/>
                    <a:lumOff val="5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476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extLst>
    <p:ext uri="{DCECCB84-F9BA-43D5-87BE-67443E8EF086}">
      <p15:sldGuideLst xmlns:p15="http://schemas.microsoft.com/office/powerpoint/2012/main">
        <p15:guide id="1" pos="840">
          <p15:clr>
            <a:srgbClr val="FBAE40"/>
          </p15:clr>
        </p15:guide>
        <p15:guide id="2" pos="14520">
          <p15:clr>
            <a:srgbClr val="FBAE40"/>
          </p15:clr>
        </p15:guide>
        <p15:guide id="3" orient="horz" pos="7800">
          <p15:clr>
            <a:srgbClr val="FBAE40"/>
          </p15:clr>
        </p15:guide>
        <p15:guide id="4" orient="horz" pos="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0" r:id="rId2"/>
    <p:sldLayoutId id="2147483711" r:id="rId3"/>
    <p:sldLayoutId id="2147483712" r:id="rId4"/>
    <p:sldLayoutId id="2147483713" r:id="rId5"/>
    <p:sldLayoutId id="2147483702" r:id="rId6"/>
    <p:sldLayoutId id="2147483709" r:id="rId7"/>
    <p:sldLayoutId id="2147483708" r:id="rId8"/>
    <p:sldLayoutId id="2147483721" r:id="rId9"/>
    <p:sldLayoutId id="2147483720" r:id="rId10"/>
    <p:sldLayoutId id="2147483719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690" r:id="rId17"/>
    <p:sldLayoutId id="2147483698" r:id="rId18"/>
    <p:sldLayoutId id="2147483691" r:id="rId19"/>
    <p:sldLayoutId id="2147483722" r:id="rId20"/>
    <p:sldLayoutId id="2147483723" r:id="rId21"/>
    <p:sldLayoutId id="2147483724" r:id="rId22"/>
    <p:sldLayoutId id="2147483725" r:id="rId23"/>
    <p:sldLayoutId id="2147483695" r:id="rId24"/>
    <p:sldLayoutId id="2147483696" r:id="rId25"/>
    <p:sldLayoutId id="2147483701" r:id="rId26"/>
    <p:sldLayoutId id="2147483704" r:id="rId2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dac.jamstec.go.jp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wall, different, several&#10;&#10;Description automatically generated">
            <a:extLst>
              <a:ext uri="{FF2B5EF4-FFF2-40B4-BE49-F238E27FC236}">
                <a16:creationId xmlns:a16="http://schemas.microsoft.com/office/drawing/2014/main" id="{CE0F1D2D-080B-7240-A972-BEB56672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422304" cy="13716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25000">
                <a:schemeClr val="accent2">
                  <a:alpha val="80000"/>
                </a:schemeClr>
              </a:gs>
              <a:gs pos="75000">
                <a:schemeClr val="accent4">
                  <a:alpha val="8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3500" y="4029075"/>
            <a:ext cx="21717000" cy="5109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SA" sz="16600" b="1" dirty="0">
                <a:solidFill>
                  <a:schemeClr val="bg1"/>
                </a:solidFill>
                <a:latin typeface="Avenir Book" panose="02000503020000020003" pitchFamily="2" charset="0"/>
              </a:rPr>
              <a:t>Marine Trash Detection</a:t>
            </a:r>
            <a:endParaRPr lang="en-US" sz="19700" b="1" dirty="0">
              <a:solidFill>
                <a:schemeClr val="bg1"/>
              </a:solidFill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3500" y="9865071"/>
            <a:ext cx="21717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Nasibah</a:t>
            </a:r>
            <a:r>
              <a:rPr lang="en-US" sz="48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n-US" sz="4800" b="1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Nosayba</a:t>
            </a:r>
            <a:r>
              <a:rPr lang="en-US" sz="48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</a:t>
            </a:r>
            <a:r>
              <a:rPr lang="en-US" sz="4800" b="1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Azhari</a:t>
            </a:r>
            <a:endParaRPr lang="en-US" sz="4800" b="1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4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367F21-F8EB-874C-91BB-96B4BB1B205A}"/>
              </a:ext>
            </a:extLst>
          </p:cNvPr>
          <p:cNvSpPr/>
          <p:nvPr/>
        </p:nvSpPr>
        <p:spPr>
          <a:xfrm>
            <a:off x="1662543" y="1717965"/>
            <a:ext cx="87837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A" sz="5400" b="1" dirty="0">
                <a:solidFill>
                  <a:schemeClr val="accent3"/>
                </a:solidFill>
                <a:latin typeface="Avenir Book" panose="02000503020000020003" pitchFamily="2" charset="0"/>
              </a:rPr>
              <a:t>Understanding the mtrics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BAEB45-21CD-9043-97FE-1DDBAB902AA9}"/>
              </a:ext>
            </a:extLst>
          </p:cNvPr>
          <p:cNvSpPr txBox="1">
            <a:spLocks/>
          </p:cNvSpPr>
          <p:nvPr/>
        </p:nvSpPr>
        <p:spPr>
          <a:xfrm>
            <a:off x="904919" y="4286159"/>
            <a:ext cx="10299031" cy="1109311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Average precision.</a:t>
            </a:r>
          </a:p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Average recall.</a:t>
            </a:r>
          </a:p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Intersection over union (</a:t>
            </a:r>
            <a:r>
              <a:rPr lang="en-US" sz="4400" b="1" dirty="0" err="1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IoU</a:t>
            </a:r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).</a:t>
            </a:r>
          </a:p>
          <a:p>
            <a:pPr>
              <a:lnSpc>
                <a:spcPct val="150000"/>
              </a:lnSpc>
            </a:pPr>
            <a:endParaRPr lang="en-US" sz="4400" b="1" dirty="0">
              <a:solidFill>
                <a:schemeClr val="accent2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endParaRPr lang="en-US" sz="4400" b="1" dirty="0">
              <a:solidFill>
                <a:schemeClr val="accent2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>
              <a:lnSpc>
                <a:spcPct val="150000"/>
              </a:lnSpc>
            </a:pPr>
            <a:endParaRPr lang="en-SA" sz="4400" b="1" dirty="0">
              <a:solidFill>
                <a:schemeClr val="accent2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3074" name="Picture 2" descr="Intersection Over Union (IOU). | Download Scientific Diagram">
            <a:extLst>
              <a:ext uri="{FF2B5EF4-FFF2-40B4-BE49-F238E27FC236}">
                <a16:creationId xmlns:a16="http://schemas.microsoft.com/office/drawing/2014/main" id="{23D0C058-48DE-4A4D-9A78-689A7F4F5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898" y="8873457"/>
            <a:ext cx="6768523" cy="324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rsection over Union (IoU) for object detection - PyImageSearch">
            <a:extLst>
              <a:ext uri="{FF2B5EF4-FFF2-40B4-BE49-F238E27FC236}">
                <a16:creationId xmlns:a16="http://schemas.microsoft.com/office/drawing/2014/main" id="{68DAEF44-F325-1C45-A533-750C907D4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451" y="1901537"/>
            <a:ext cx="8517419" cy="69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B8BC0D6C-46D3-B348-A7DD-EB2698589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2" y="3467100"/>
            <a:ext cx="21434977" cy="811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FD2CE-FD10-C446-BBEF-F7B70F815911}"/>
              </a:ext>
            </a:extLst>
          </p:cNvPr>
          <p:cNvSpPr txBox="1"/>
          <p:nvPr/>
        </p:nvSpPr>
        <p:spPr>
          <a:xfrm>
            <a:off x="866273" y="1384723"/>
            <a:ext cx="221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7200" b="1" dirty="0">
                <a:solidFill>
                  <a:schemeClr val="accent3"/>
                </a:solidFill>
                <a:latin typeface="Avenir Book" panose="02000503020000020003" pitchFamily="2" charset="0"/>
              </a:rPr>
              <a:t>Validation set – COCO style evaluation</a:t>
            </a:r>
          </a:p>
        </p:txBody>
      </p:sp>
    </p:spTree>
    <p:extLst>
      <p:ext uri="{BB962C8B-B14F-4D97-AF65-F5344CB8AC3E}">
        <p14:creationId xmlns:p14="http://schemas.microsoft.com/office/powerpoint/2010/main" val="7132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xt, table&#10;&#10;Description automatically generated">
            <a:extLst>
              <a:ext uri="{FF2B5EF4-FFF2-40B4-BE49-F238E27FC236}">
                <a16:creationId xmlns:a16="http://schemas.microsoft.com/office/drawing/2014/main" id="{D5FE4DEC-BB2D-F943-BE80-D6C9FBD83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86" y="2639547"/>
            <a:ext cx="16848860" cy="99460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98DDB-C84D-6548-86D8-B99CAF4DBDB5}"/>
              </a:ext>
            </a:extLst>
          </p:cNvPr>
          <p:cNvSpPr/>
          <p:nvPr/>
        </p:nvSpPr>
        <p:spPr>
          <a:xfrm>
            <a:off x="563173" y="1130430"/>
            <a:ext cx="112686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A" sz="4400" b="1" dirty="0">
                <a:solidFill>
                  <a:schemeClr val="accent3"/>
                </a:solidFill>
                <a:latin typeface="Avenir Book" panose="02000503020000020003" pitchFamily="2" charset="0"/>
              </a:rPr>
              <a:t>Test set – COCO style evaluation</a:t>
            </a:r>
          </a:p>
        </p:txBody>
      </p:sp>
    </p:spTree>
    <p:extLst>
      <p:ext uri="{BB962C8B-B14F-4D97-AF65-F5344CB8AC3E}">
        <p14:creationId xmlns:p14="http://schemas.microsoft.com/office/powerpoint/2010/main" val="233744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fish in the water&#10;&#10;Description automatically generated with low confidence">
            <a:extLst>
              <a:ext uri="{FF2B5EF4-FFF2-40B4-BE49-F238E27FC236}">
                <a16:creationId xmlns:a16="http://schemas.microsoft.com/office/drawing/2014/main" id="{93562E75-5274-F44C-8E8E-B38B6292C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033" y="2709653"/>
            <a:ext cx="5546195" cy="5546195"/>
          </a:xfrm>
          <a:prstGeom prst="rect">
            <a:avLst/>
          </a:prstGeom>
        </p:spPr>
      </p:pic>
      <p:pic>
        <p:nvPicPr>
          <p:cNvPr id="39" name="Picture 38" descr="A picture containing nature&#10;&#10;Description automatically generated">
            <a:extLst>
              <a:ext uri="{FF2B5EF4-FFF2-40B4-BE49-F238E27FC236}">
                <a16:creationId xmlns:a16="http://schemas.microsoft.com/office/drawing/2014/main" id="{8C3BD9AB-0628-C14C-8616-9ACDA57EC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519" y="7231841"/>
            <a:ext cx="7828772" cy="6511867"/>
          </a:xfrm>
          <a:prstGeom prst="rect">
            <a:avLst/>
          </a:prstGeom>
        </p:spPr>
      </p:pic>
      <p:pic>
        <p:nvPicPr>
          <p:cNvPr id="7" name="Picture 6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93C06B24-FBD7-884F-9CE6-89C58E439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66" y="8169686"/>
            <a:ext cx="5609760" cy="5609760"/>
          </a:xfrm>
          <a:prstGeom prst="rect">
            <a:avLst/>
          </a:prstGeom>
        </p:spPr>
      </p:pic>
      <p:pic>
        <p:nvPicPr>
          <p:cNvPr id="11" name="Picture 10" descr="A picture containing outdoor, nature, swimming, underwater&#10;&#10;Description automatically generated">
            <a:extLst>
              <a:ext uri="{FF2B5EF4-FFF2-40B4-BE49-F238E27FC236}">
                <a16:creationId xmlns:a16="http://schemas.microsoft.com/office/drawing/2014/main" id="{70DBC511-4273-BC47-8876-179A5EFE3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361" y="575313"/>
            <a:ext cx="7867639" cy="7867639"/>
          </a:xfrm>
          <a:prstGeom prst="rect">
            <a:avLst/>
          </a:prstGeom>
        </p:spPr>
      </p:pic>
      <p:pic>
        <p:nvPicPr>
          <p:cNvPr id="15" name="Picture 1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DBFE85D6-1DB1-9F45-8DE9-424C49464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860" y="2709652"/>
            <a:ext cx="5546196" cy="5546196"/>
          </a:xfrm>
          <a:prstGeom prst="rect">
            <a:avLst/>
          </a:prstGeom>
        </p:spPr>
      </p:pic>
      <p:pic>
        <p:nvPicPr>
          <p:cNvPr id="19" name="Picture 1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A111C5F-D695-1B49-8EE1-15B4AA6F69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373" y="8233250"/>
            <a:ext cx="5546196" cy="5546196"/>
          </a:xfrm>
          <a:prstGeom prst="rect">
            <a:avLst/>
          </a:prstGeom>
        </p:spPr>
      </p:pic>
      <p:pic>
        <p:nvPicPr>
          <p:cNvPr id="27" name="Picture 26" descr="A picture containing water, ocean floor&#10;&#10;Description automatically generated">
            <a:extLst>
              <a:ext uri="{FF2B5EF4-FFF2-40B4-BE49-F238E27FC236}">
                <a16:creationId xmlns:a16="http://schemas.microsoft.com/office/drawing/2014/main" id="{729F2538-4ECA-C040-A683-06BC37CAD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932" y="2723532"/>
            <a:ext cx="5512792" cy="5512792"/>
          </a:xfrm>
          <a:prstGeom prst="rect">
            <a:avLst/>
          </a:prstGeom>
        </p:spPr>
      </p:pic>
      <p:pic>
        <p:nvPicPr>
          <p:cNvPr id="33" name="Picture 32" descr="A picture containing text, ocean floor&#10;&#10;Description automatically generated">
            <a:extLst>
              <a:ext uri="{FF2B5EF4-FFF2-40B4-BE49-F238E27FC236}">
                <a16:creationId xmlns:a16="http://schemas.microsoft.com/office/drawing/2014/main" id="{AEAF5EC8-8A2E-5844-9C66-FC831A9DDC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228139"/>
            <a:ext cx="5487861" cy="548786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DEB9E02-69B8-5046-9F82-3BD477C4091C}"/>
              </a:ext>
            </a:extLst>
          </p:cNvPr>
          <p:cNvSpPr/>
          <p:nvPr/>
        </p:nvSpPr>
        <p:spPr>
          <a:xfrm>
            <a:off x="1333500" y="1103853"/>
            <a:ext cx="64417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A" sz="6000" b="1" dirty="0">
                <a:solidFill>
                  <a:schemeClr val="accent3"/>
                </a:solidFill>
                <a:latin typeface="Avenir Book" panose="02000503020000020003" pitchFamily="2" charset="0"/>
              </a:rPr>
              <a:t>Making inferences</a:t>
            </a:r>
          </a:p>
        </p:txBody>
      </p:sp>
    </p:spTree>
    <p:extLst>
      <p:ext uri="{BB962C8B-B14F-4D97-AF65-F5344CB8AC3E}">
        <p14:creationId xmlns:p14="http://schemas.microsoft.com/office/powerpoint/2010/main" val="139891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A816D3-57C8-9844-9FF2-41A1FEA189FF}"/>
              </a:ext>
            </a:extLst>
          </p:cNvPr>
          <p:cNvSpPr txBox="1"/>
          <p:nvPr/>
        </p:nvSpPr>
        <p:spPr>
          <a:xfrm>
            <a:off x="866273" y="553453"/>
            <a:ext cx="17710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7200" b="1" dirty="0">
                <a:solidFill>
                  <a:schemeClr val="accent3"/>
                </a:solidFill>
                <a:latin typeface="Avenir Book" panose="02000503020000020003" pitchFamily="2" charset="0"/>
              </a:rPr>
              <a:t>LIMITATIONS &amp; CHALLENGES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3872F-8432-E045-B421-B3C46D5F128E}"/>
              </a:ext>
            </a:extLst>
          </p:cNvPr>
          <p:cNvSpPr txBox="1"/>
          <p:nvPr/>
        </p:nvSpPr>
        <p:spPr>
          <a:xfrm>
            <a:off x="2359389" y="6534833"/>
            <a:ext cx="609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b="1" dirty="0">
                <a:solidFill>
                  <a:schemeClr val="bg1"/>
                </a:solidFill>
              </a:rPr>
              <a:t>DATA LIMITATIONS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F36650-FC05-AA4B-90C6-F5872F283E9B}"/>
              </a:ext>
            </a:extLst>
          </p:cNvPr>
          <p:cNvSpPr txBox="1"/>
          <p:nvPr/>
        </p:nvSpPr>
        <p:spPr>
          <a:xfrm>
            <a:off x="9144000" y="6534834"/>
            <a:ext cx="609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b="1" dirty="0">
                <a:solidFill>
                  <a:schemeClr val="bg1"/>
                </a:solidFill>
              </a:rPr>
              <a:t>MODEL LIMITATIONS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49900-9460-C846-9C2D-6025DB323BE2}"/>
              </a:ext>
            </a:extLst>
          </p:cNvPr>
          <p:cNvSpPr txBox="1"/>
          <p:nvPr/>
        </p:nvSpPr>
        <p:spPr>
          <a:xfrm>
            <a:off x="15956321" y="6174706"/>
            <a:ext cx="609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A" b="1" dirty="0">
                <a:solidFill>
                  <a:schemeClr val="bg1"/>
                </a:solidFill>
              </a:rPr>
              <a:t>TIME &amp; TECHNICAL LIMITATIONS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DEFFCF-2914-1640-A747-501405C3AB76}"/>
              </a:ext>
            </a:extLst>
          </p:cNvPr>
          <p:cNvSpPr txBox="1"/>
          <p:nvPr/>
        </p:nvSpPr>
        <p:spPr>
          <a:xfrm>
            <a:off x="2359388" y="9303297"/>
            <a:ext cx="6095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All images were RGB and from the</a:t>
            </a:r>
            <a:r>
              <a:rPr lang="en-US" dirty="0"/>
              <a:t> upper open ocean layer – no deep </a:t>
            </a:r>
          </a:p>
          <a:p>
            <a:pPr algn="ctr"/>
            <a:r>
              <a:rPr lang="en-US" dirty="0"/>
              <a:t>sea images or Sonar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730F4F-CDB6-3043-BFDF-0097C0742B6B}"/>
              </a:ext>
            </a:extLst>
          </p:cNvPr>
          <p:cNvSpPr txBox="1"/>
          <p:nvPr/>
        </p:nvSpPr>
        <p:spPr>
          <a:xfrm>
            <a:off x="9143999" y="8887024"/>
            <a:ext cx="60959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SA" dirty="0"/>
              <a:t>The model hasn’t been trained to detect sea life to be able to differentiate between the two</a:t>
            </a: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SA" dirty="0"/>
              <a:t>Static – needs to be real-time.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4246BF-5404-694E-97D0-7C67E5127AA6}"/>
              </a:ext>
            </a:extLst>
          </p:cNvPr>
          <p:cNvSpPr txBox="1"/>
          <p:nvPr/>
        </p:nvSpPr>
        <p:spPr>
          <a:xfrm>
            <a:off x="14658110" y="8810854"/>
            <a:ext cx="74377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1" indent="-457200" algn="ctr">
              <a:buFont typeface="Arial" panose="020B0604020202020204" pitchFamily="34" charset="0"/>
              <a:buChar char="•"/>
            </a:pPr>
            <a:r>
              <a:rPr lang="en-US" sz="3200" dirty="0"/>
              <a:t>Validation vs training set loss not visible (Detectron2)</a:t>
            </a:r>
          </a:p>
          <a:p>
            <a:pPr marL="1371600" lvl="1" indent="-457200" algn="ctr">
              <a:buFont typeface="Arial" panose="020B0604020202020204" pitchFamily="34" charset="0"/>
              <a:buChar char="•"/>
            </a:pPr>
            <a:r>
              <a:rPr lang="en-US" sz="3200" dirty="0"/>
              <a:t>Didn’t get to tune the model as much</a:t>
            </a:r>
          </a:p>
          <a:p>
            <a:pPr marL="1371600" lvl="1" indent="-457200" algn="ctr">
              <a:buFont typeface="Arial" panose="020B0604020202020204" pitchFamily="34" charset="0"/>
              <a:buChar char="•"/>
            </a:pPr>
            <a:r>
              <a:rPr lang="en-US" sz="3200" dirty="0"/>
              <a:t>Had issues with augmentations and Detectron2</a:t>
            </a:r>
          </a:p>
          <a:p>
            <a:pPr marL="1371600" lvl="1" indent="-457200" algn="ctr">
              <a:buFont typeface="Arial" panose="020B0604020202020204" pitchFamily="34" charset="0"/>
              <a:buChar char="•"/>
            </a:pPr>
            <a:r>
              <a:rPr lang="en-US" sz="3200" dirty="0"/>
              <a:t>Couldn’t explore the results further</a:t>
            </a:r>
          </a:p>
        </p:txBody>
      </p:sp>
    </p:spTree>
    <p:extLst>
      <p:ext uri="{BB962C8B-B14F-4D97-AF65-F5344CB8AC3E}">
        <p14:creationId xmlns:p14="http://schemas.microsoft.com/office/powerpoint/2010/main" val="257366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0" name="Rectangle 7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8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Ocean protection (2019 - 2020) - Multimedia Centre">
            <a:extLst>
              <a:ext uri="{FF2B5EF4-FFF2-40B4-BE49-F238E27FC236}">
                <a16:creationId xmlns:a16="http://schemas.microsoft.com/office/drawing/2014/main" id="{1E85AB2F-0DA5-BD4B-80B3-7C6DD21CF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4"/>
          <a:stretch/>
        </p:blipFill>
        <p:spPr bwMode="auto">
          <a:xfrm>
            <a:off x="5044712" y="10"/>
            <a:ext cx="19339284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1" name="Rectangle 7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4780526" cy="13716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50243-4FC0-144E-A8FC-C4CB6C22D04F}"/>
              </a:ext>
            </a:extLst>
          </p:cNvPr>
          <p:cNvSpPr txBox="1"/>
          <p:nvPr/>
        </p:nvSpPr>
        <p:spPr>
          <a:xfrm>
            <a:off x="1676400" y="730250"/>
            <a:ext cx="7644378" cy="3799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FUTURE PLANS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66DCE1-A575-D14C-911A-5B277141C853}"/>
              </a:ext>
            </a:extLst>
          </p:cNvPr>
          <p:cNvSpPr txBox="1">
            <a:spLocks/>
          </p:cNvSpPr>
          <p:nvPr/>
        </p:nvSpPr>
        <p:spPr>
          <a:xfrm>
            <a:off x="1676400" y="4868402"/>
            <a:ext cx="7644378" cy="7485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sz="4800" dirty="0"/>
              <a:t>Tuning the model further.</a:t>
            </a:r>
          </a:p>
          <a:p>
            <a:pPr indent="-228600" defTabSz="914400"/>
            <a:r>
              <a:rPr lang="en-US" sz="4800" dirty="0"/>
              <a:t>Trying other models/architectures and libraries.</a:t>
            </a:r>
          </a:p>
          <a:p>
            <a:pPr indent="-228600" defTabSz="914400"/>
            <a:r>
              <a:rPr lang="en-US" sz="4800" dirty="0"/>
              <a:t>A more varied dataset.</a:t>
            </a:r>
          </a:p>
          <a:p>
            <a:pPr indent="-228600" defTabSz="914400"/>
            <a:r>
              <a:rPr lang="en-US" sz="4800" dirty="0"/>
              <a:t>Considering the size of the objects.</a:t>
            </a:r>
          </a:p>
          <a:p>
            <a:pPr indent="-228600" defTabSz="914400"/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0043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24377904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42" name="Picture 2" descr="Visit to the Aquarium in Montpellier “Mare Nostrum” | ILA - France">
            <a:extLst>
              <a:ext uri="{FF2B5EF4-FFF2-40B4-BE49-F238E27FC236}">
                <a16:creationId xmlns:a16="http://schemas.microsoft.com/office/drawing/2014/main" id="{37D2A01F-9D73-9C4C-95B6-37A6CDE25C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3" r="9903" b="-1"/>
          <a:stretch/>
        </p:blipFill>
        <p:spPr bwMode="auto">
          <a:xfrm>
            <a:off x="20" y="2564"/>
            <a:ext cx="24383980" cy="1371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22C1A9-ABA8-AE47-9920-1B076C9F0383}"/>
              </a:ext>
            </a:extLst>
          </p:cNvPr>
          <p:cNvSpPr/>
          <p:nvPr/>
        </p:nvSpPr>
        <p:spPr>
          <a:xfrm>
            <a:off x="867344" y="1879708"/>
            <a:ext cx="10784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A" sz="4800" b="1" dirty="0">
                <a:solidFill>
                  <a:schemeClr val="bg1"/>
                </a:solidFill>
                <a:latin typeface="Avenir Book" panose="02000503020000020003" pitchFamily="2" charset="0"/>
              </a:rPr>
              <a:t>POTENTIAL FURTHER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8C3C05-3691-174C-88E2-E45DB5A6A093}"/>
              </a:ext>
            </a:extLst>
          </p:cNvPr>
          <p:cNvSpPr/>
          <p:nvPr/>
        </p:nvSpPr>
        <p:spPr>
          <a:xfrm>
            <a:off x="867344" y="4553328"/>
            <a:ext cx="10465674" cy="2397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A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Aquarium maintanance and cleaning</a:t>
            </a:r>
          </a:p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SA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Pool maintanance and cleaning</a:t>
            </a:r>
          </a:p>
        </p:txBody>
      </p:sp>
    </p:spTree>
    <p:extLst>
      <p:ext uri="{BB962C8B-B14F-4D97-AF65-F5344CB8AC3E}">
        <p14:creationId xmlns:p14="http://schemas.microsoft.com/office/powerpoint/2010/main" val="304906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Weekendbee blog - Fight against ocean plastic pollution - Weekendbee -  sustainable sportswear">
            <a:extLst>
              <a:ext uri="{FF2B5EF4-FFF2-40B4-BE49-F238E27FC236}">
                <a16:creationId xmlns:a16="http://schemas.microsoft.com/office/drawing/2014/main" id="{01B7925A-AECB-E941-B101-9C595A05C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 bwMode="auto">
          <a:xfrm>
            <a:off x="20" y="10"/>
            <a:ext cx="24383980" cy="1371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4977242" y="4555226"/>
            <a:ext cx="9406758" cy="9160774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163E8E-A512-E54A-8E1A-86D6E59C1283}"/>
              </a:ext>
            </a:extLst>
          </p:cNvPr>
          <p:cNvSpPr txBox="1"/>
          <p:nvPr/>
        </p:nvSpPr>
        <p:spPr>
          <a:xfrm>
            <a:off x="16044042" y="6463862"/>
            <a:ext cx="7704082" cy="366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>
                <a:latin typeface="+mj-lt"/>
                <a:ea typeface="+mj-ea"/>
                <a:cs typeface="+mj-cs"/>
              </a:rPr>
              <a:t>To conclude…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960662" y="10247586"/>
            <a:ext cx="187084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7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me | Ministry of Communications and Information Technology">
            <a:extLst>
              <a:ext uri="{FF2B5EF4-FFF2-40B4-BE49-F238E27FC236}">
                <a16:creationId xmlns:a16="http://schemas.microsoft.com/office/drawing/2014/main" id="{3A77AA1D-AEAE-CD46-BD91-A5A2BB53D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1232" y="3414338"/>
            <a:ext cx="6585048" cy="179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804160" y="6858000"/>
            <a:ext cx="527304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Home">
            <a:extLst>
              <a:ext uri="{FF2B5EF4-FFF2-40B4-BE49-F238E27FC236}">
                <a16:creationId xmlns:a16="http://schemas.microsoft.com/office/drawing/2014/main" id="{38C7539D-59D2-C14F-A3B3-720343170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8230" y="8212865"/>
            <a:ext cx="6558050" cy="237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08592" y="3147774"/>
            <a:ext cx="0" cy="7420454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6" descr="Home - MiSK Foundation">
            <a:extLst>
              <a:ext uri="{FF2B5EF4-FFF2-40B4-BE49-F238E27FC236}">
                <a16:creationId xmlns:a16="http://schemas.microsoft.com/office/drawing/2014/main" id="{36876793-A387-3049-95E7-AC142E40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53132" y="2247054"/>
            <a:ext cx="9209600" cy="92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248A26-A98E-674E-8E4B-25B880AB51FE}"/>
              </a:ext>
            </a:extLst>
          </p:cNvPr>
          <p:cNvSpPr/>
          <p:nvPr/>
        </p:nvSpPr>
        <p:spPr>
          <a:xfrm>
            <a:off x="919864" y="677394"/>
            <a:ext cx="580280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Thank you,</a:t>
            </a:r>
            <a:endParaRPr lang="en-SA" dirty="0"/>
          </a:p>
        </p:txBody>
      </p:sp>
    </p:spTree>
    <p:extLst>
      <p:ext uri="{BB962C8B-B14F-4D97-AF65-F5344CB8AC3E}">
        <p14:creationId xmlns:p14="http://schemas.microsoft.com/office/powerpoint/2010/main" val="154389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9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0" descr="Why Life Is So Tough for Sea Turtles">
            <a:extLst>
              <a:ext uri="{FF2B5EF4-FFF2-40B4-BE49-F238E27FC236}">
                <a16:creationId xmlns:a16="http://schemas.microsoft.com/office/drawing/2014/main" id="{1B97D847-AF74-6F4E-8CE9-8171373AE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3" b="11607"/>
          <a:stretch/>
        </p:blipFill>
        <p:spPr bwMode="auto">
          <a:xfrm>
            <a:off x="20" y="2"/>
            <a:ext cx="24383980" cy="1371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93246-EE01-C441-94AC-117AD22DFDA2}"/>
              </a:ext>
            </a:extLst>
          </p:cNvPr>
          <p:cNvSpPr txBox="1"/>
          <p:nvPr/>
        </p:nvSpPr>
        <p:spPr>
          <a:xfrm>
            <a:off x="8774698" y="2400304"/>
            <a:ext cx="13794342" cy="8915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you,</a:t>
            </a:r>
            <a:br>
              <a:rPr lang="en-US" sz="1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Rick </a:t>
            </a:r>
            <a:r>
              <a:rPr lang="en-US" sz="14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Scavetta</a:t>
            </a:r>
            <a:endParaRPr lang="en-US" sz="1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Lujain</a:t>
            </a:r>
            <a:r>
              <a:rPr lang="en-US" sz="1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14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Felemban</a:t>
            </a:r>
            <a:endParaRPr lang="en-US" sz="1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4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2" y="4572000"/>
            <a:ext cx="54864" cy="45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30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A01E59-4F06-E145-A31C-CCB3AB6C6724}"/>
              </a:ext>
            </a:extLst>
          </p:cNvPr>
          <p:cNvSpPr txBox="1"/>
          <p:nvPr/>
        </p:nvSpPr>
        <p:spPr>
          <a:xfrm>
            <a:off x="866273" y="553453"/>
            <a:ext cx="10299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7200" b="1" dirty="0">
                <a:solidFill>
                  <a:schemeClr val="accent3"/>
                </a:solidFill>
                <a:latin typeface="Avenir Book" panose="02000503020000020003" pitchFamily="2" charset="0"/>
              </a:rPr>
              <a:t>PROBLEM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9DC442-67E7-654D-8178-061B3BDEDF1B}"/>
              </a:ext>
            </a:extLst>
          </p:cNvPr>
          <p:cNvSpPr txBox="1">
            <a:spLocks/>
          </p:cNvSpPr>
          <p:nvPr/>
        </p:nvSpPr>
        <p:spPr>
          <a:xfrm>
            <a:off x="866273" y="2069431"/>
            <a:ext cx="10299031" cy="1109311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8 millions tons  of trash dumped in the ocean annually.</a:t>
            </a:r>
          </a:p>
          <a:p>
            <a:endParaRPr lang="en-US" sz="4400" b="1" dirty="0">
              <a:solidFill>
                <a:schemeClr val="accent2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Causes damage to:</a:t>
            </a:r>
          </a:p>
          <a:p>
            <a:pPr lvl="1"/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Marine life.</a:t>
            </a:r>
          </a:p>
          <a:p>
            <a:pPr lvl="1"/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Economies.</a:t>
            </a:r>
          </a:p>
          <a:p>
            <a:pPr lvl="1"/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Tourism.</a:t>
            </a:r>
          </a:p>
          <a:p>
            <a:pPr lvl="1"/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Human health. It’s easy to find target trash near the water surface, but it’s difficult to find trash near the ocean floor.</a:t>
            </a:r>
          </a:p>
          <a:p>
            <a:pPr lvl="1"/>
            <a:endParaRPr lang="en-US" sz="4400" b="1" dirty="0">
              <a:solidFill>
                <a:schemeClr val="accent2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US" sz="4400" b="1" dirty="0">
                <a:solidFill>
                  <a:schemeClr val="accent2">
                    <a:lumMod val="50000"/>
                  </a:schemeClr>
                </a:solidFill>
                <a:latin typeface="Avenir Book" panose="02000503020000020003" pitchFamily="2" charset="0"/>
              </a:rPr>
              <a:t>Dependance on human manual removal is limiting.</a:t>
            </a:r>
          </a:p>
          <a:p>
            <a:endParaRPr lang="en-SA" sz="4400" b="1" dirty="0">
              <a:solidFill>
                <a:schemeClr val="accent2">
                  <a:lumMod val="50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2CFBD4-CA65-CE48-BF3A-F48BF6229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8" r="50477"/>
          <a:stretch/>
        </p:blipFill>
        <p:spPr>
          <a:xfrm>
            <a:off x="12221076" y="10"/>
            <a:ext cx="12203203" cy="137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0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24377904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Le jour où le navigateur Eric Loizeau a réalisé que la pollution des océans  était invisible - Geo.fr">
            <a:extLst>
              <a:ext uri="{FF2B5EF4-FFF2-40B4-BE49-F238E27FC236}">
                <a16:creationId xmlns:a16="http://schemas.microsoft.com/office/drawing/2014/main" id="{9D8B1CD9-7BBB-E643-A620-AB5DDF5D9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2564"/>
            <a:ext cx="24383980" cy="1371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F93246-EE01-C441-94AC-117AD22DFDA2}"/>
              </a:ext>
            </a:extLst>
          </p:cNvPr>
          <p:cNvSpPr txBox="1"/>
          <p:nvPr/>
        </p:nvSpPr>
        <p:spPr>
          <a:xfrm>
            <a:off x="424387" y="830545"/>
            <a:ext cx="11767613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8000" b="1" dirty="0">
                <a:solidFill>
                  <a:schemeClr val="bg1"/>
                </a:solidFill>
                <a:latin typeface="Avenir Book" panose="02000503020000020003" pitchFamily="2" charset="0"/>
              </a:rPr>
              <a:t>And thank </a:t>
            </a:r>
            <a:r>
              <a:rPr lang="en-SA" sz="8000" b="1" i="1" dirty="0">
                <a:solidFill>
                  <a:schemeClr val="bg1"/>
                </a:solidFill>
                <a:latin typeface="Avenir Book" panose="02000503020000020003" pitchFamily="2" charset="0"/>
              </a:rPr>
              <a:t>you</a:t>
            </a:r>
            <a:r>
              <a:rPr lang="en-SA" sz="8000" b="1" dirty="0">
                <a:solidFill>
                  <a:schemeClr val="bg1"/>
                </a:solidFill>
                <a:latin typeface="Avenir Book" panose="02000503020000020003" pitchFamily="2" charset="0"/>
              </a:rPr>
              <a:t> for listening!</a:t>
            </a:r>
          </a:p>
          <a:p>
            <a:endParaRPr lang="en-SA" sz="8000" b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endParaRPr lang="en-SA" sz="8000" b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endParaRPr lang="en-SA" sz="8000" b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SA" sz="8000" b="1" dirty="0">
                <a:solidFill>
                  <a:schemeClr val="bg1"/>
                </a:solidFill>
                <a:latin typeface="Avenir Book" panose="02000503020000020003" pitchFamily="2" charset="0"/>
              </a:rPr>
              <a:t>Quesitons?</a:t>
            </a:r>
          </a:p>
        </p:txBody>
      </p:sp>
    </p:spTree>
    <p:extLst>
      <p:ext uri="{BB962C8B-B14F-4D97-AF65-F5344CB8AC3E}">
        <p14:creationId xmlns:p14="http://schemas.microsoft.com/office/powerpoint/2010/main" val="36299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 in Data Science | American University, Washington, DC">
            <a:extLst>
              <a:ext uri="{FF2B5EF4-FFF2-40B4-BE49-F238E27FC236}">
                <a16:creationId xmlns:a16="http://schemas.microsoft.com/office/drawing/2014/main" id="{12F61127-975A-5D40-8281-9DDF3B11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5797"/>
            <a:ext cx="24384000" cy="13716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25000">
                <a:schemeClr val="accent2">
                  <a:alpha val="80000"/>
                </a:schemeClr>
              </a:gs>
              <a:gs pos="75000">
                <a:schemeClr val="accent4">
                  <a:alpha val="8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14FA4-DAD1-D445-853A-269B54876D1F}"/>
              </a:ext>
            </a:extLst>
          </p:cNvPr>
          <p:cNvSpPr txBox="1"/>
          <p:nvPr/>
        </p:nvSpPr>
        <p:spPr>
          <a:xfrm>
            <a:off x="866273" y="1876079"/>
            <a:ext cx="10299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7200" b="1" dirty="0">
                <a:solidFill>
                  <a:schemeClr val="bg1"/>
                </a:solidFill>
                <a:latin typeface="Avenir Book" panose="02000503020000020003" pitchFamily="2" charset="0"/>
              </a:rPr>
              <a:t>PROPOSED SOLUTION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D397E4-C4BB-1840-A387-E60D16C4DC9F}"/>
              </a:ext>
            </a:extLst>
          </p:cNvPr>
          <p:cNvSpPr txBox="1">
            <a:spLocks/>
          </p:cNvSpPr>
          <p:nvPr/>
        </p:nvSpPr>
        <p:spPr>
          <a:xfrm>
            <a:off x="866273" y="4677738"/>
            <a:ext cx="22651454" cy="4360524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1"/>
                </a:solidFill>
                <a:latin typeface="Avenir Book" panose="02000503020000020003" pitchFamily="2" charset="0"/>
              </a:rPr>
              <a:t>A cleaning robot that detects and removes trash in the ocean.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bg1"/>
                </a:solidFill>
                <a:latin typeface="Avenir Book" panose="02000503020000020003" pitchFamily="2" charset="0"/>
              </a:rPr>
              <a:t>This project is an attempt at the first step: an object detection model that detects the trash.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2EF32B-89FC-F842-9286-0E77BFACAD08}"/>
              </a:ext>
            </a:extLst>
          </p:cNvPr>
          <p:cNvCxnSpPr/>
          <p:nvPr/>
        </p:nvCxnSpPr>
        <p:spPr>
          <a:xfrm>
            <a:off x="15014815" y="6966889"/>
            <a:ext cx="0" cy="77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6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S in Data Science | American University, Washington, DC">
            <a:extLst>
              <a:ext uri="{FF2B5EF4-FFF2-40B4-BE49-F238E27FC236}">
                <a16:creationId xmlns:a16="http://schemas.microsoft.com/office/drawing/2014/main" id="{12F61127-975A-5D40-8281-9DDF3B11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25000">
                <a:schemeClr val="accent2">
                  <a:alpha val="80000"/>
                </a:schemeClr>
              </a:gs>
              <a:gs pos="75000">
                <a:schemeClr val="accent4">
                  <a:alpha val="80000"/>
                </a:schemeClr>
              </a:gs>
              <a:gs pos="50000">
                <a:schemeClr val="accent3">
                  <a:alpha val="80000"/>
                </a:schemeClr>
              </a:gs>
              <a:gs pos="100000">
                <a:schemeClr val="accent5"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14FA4-DAD1-D445-853A-269B54876D1F}"/>
              </a:ext>
            </a:extLst>
          </p:cNvPr>
          <p:cNvSpPr txBox="1"/>
          <p:nvPr/>
        </p:nvSpPr>
        <p:spPr>
          <a:xfrm>
            <a:off x="476835" y="2613224"/>
            <a:ext cx="10299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chemeClr val="bg1"/>
                </a:solidFill>
                <a:latin typeface="Avenir Book" panose="02000503020000020003" pitchFamily="2" charset="0"/>
              </a:rPr>
              <a:t>PROJECT PIPELINE</a:t>
            </a:r>
            <a:endParaRPr lang="en-SA" sz="7200" b="1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534A0-D18C-3749-AD75-9112C7384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53" y="7046039"/>
            <a:ext cx="5642484" cy="18958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EFFE4-7FDF-AB4C-A0BB-3593934A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5" y="7040880"/>
            <a:ext cx="3381206" cy="1900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257C55-6180-3343-917C-0EE4FB3032EF}"/>
              </a:ext>
            </a:extLst>
          </p:cNvPr>
          <p:cNvSpPr/>
          <p:nvPr/>
        </p:nvSpPr>
        <p:spPr>
          <a:xfrm>
            <a:off x="98733" y="9057675"/>
            <a:ext cx="33812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A" sz="3200" dirty="0">
                <a:solidFill>
                  <a:schemeClr val="bg1"/>
                </a:solidFill>
              </a:rPr>
              <a:t>DATASET COLLECTION AND RE-FORMATTING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7696FD-07B8-FD47-8B20-4A11CDFF664C}"/>
              </a:ext>
            </a:extLst>
          </p:cNvPr>
          <p:cNvSpPr/>
          <p:nvPr/>
        </p:nvSpPr>
        <p:spPr>
          <a:xfrm>
            <a:off x="5192827" y="9196220"/>
            <a:ext cx="56424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REMOVING DUPLICATES AND NEAR DUPLICATES</a:t>
            </a:r>
            <a:endParaRPr lang="en-SA" sz="32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1F8F8-63E8-F64B-A8F7-488C59FC45D1}"/>
              </a:ext>
            </a:extLst>
          </p:cNvPr>
          <p:cNvSpPr/>
          <p:nvPr/>
        </p:nvSpPr>
        <p:spPr>
          <a:xfrm>
            <a:off x="11167818" y="10662366"/>
            <a:ext cx="9347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ALGORITHM (TRANSFER LEARNING + TRAINING)</a:t>
            </a:r>
            <a:endParaRPr lang="en-SA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16645F-188C-9F4E-AAD0-F74008BF5EC7}"/>
              </a:ext>
            </a:extLst>
          </p:cNvPr>
          <p:cNvSpPr/>
          <p:nvPr/>
        </p:nvSpPr>
        <p:spPr>
          <a:xfrm>
            <a:off x="12323544" y="4073236"/>
            <a:ext cx="6954956" cy="6334779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4CC87C-B5E0-FD41-91E2-BDEECA263F9B}"/>
              </a:ext>
            </a:extLst>
          </p:cNvPr>
          <p:cNvSpPr/>
          <p:nvPr/>
        </p:nvSpPr>
        <p:spPr>
          <a:xfrm>
            <a:off x="14048310" y="7897976"/>
            <a:ext cx="37063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Pre-trained baseline model - R50-FPN</a:t>
            </a:r>
            <a:endParaRPr lang="en-SA" dirty="0">
              <a:solidFill>
                <a:schemeClr val="accent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AF65C40-8200-754F-A895-F3482222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7134" y="4864874"/>
            <a:ext cx="5642484" cy="19062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7D80DB9-D035-D948-AD5B-56CF8286A986}"/>
              </a:ext>
            </a:extLst>
          </p:cNvPr>
          <p:cNvSpPr/>
          <p:nvPr/>
        </p:nvSpPr>
        <p:spPr>
          <a:xfrm>
            <a:off x="20714736" y="7555280"/>
            <a:ext cx="28802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RESULTS</a:t>
            </a:r>
            <a:endParaRPr lang="en-SA" sz="4400" dirty="0">
              <a:solidFill>
                <a:schemeClr val="bg1"/>
              </a:solidFill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8FAB43F-28CA-3F47-B632-0076982FB781}"/>
              </a:ext>
            </a:extLst>
          </p:cNvPr>
          <p:cNvSpPr/>
          <p:nvPr/>
        </p:nvSpPr>
        <p:spPr>
          <a:xfrm>
            <a:off x="3818150" y="7633232"/>
            <a:ext cx="965699" cy="74143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BB8FD6D8-D19B-1048-9DB3-D0BAC53799B4}"/>
              </a:ext>
            </a:extLst>
          </p:cNvPr>
          <p:cNvSpPr/>
          <p:nvPr/>
        </p:nvSpPr>
        <p:spPr>
          <a:xfrm>
            <a:off x="11108463" y="7639357"/>
            <a:ext cx="965699" cy="74143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C2EF32B-89FC-F842-9286-0E77BFACAD08}"/>
              </a:ext>
            </a:extLst>
          </p:cNvPr>
          <p:cNvCxnSpPr/>
          <p:nvPr/>
        </p:nvCxnSpPr>
        <p:spPr>
          <a:xfrm>
            <a:off x="15818376" y="6966889"/>
            <a:ext cx="0" cy="77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5ABD77C-98AB-944F-B273-099B8533CC40}"/>
              </a:ext>
            </a:extLst>
          </p:cNvPr>
          <p:cNvSpPr/>
          <p:nvPr/>
        </p:nvSpPr>
        <p:spPr>
          <a:xfrm>
            <a:off x="19740850" y="7606006"/>
            <a:ext cx="965699" cy="74143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10525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439C7-4A9F-944A-BC1A-02189C2BE972}"/>
              </a:ext>
            </a:extLst>
          </p:cNvPr>
          <p:cNvSpPr txBox="1"/>
          <p:nvPr/>
        </p:nvSpPr>
        <p:spPr>
          <a:xfrm>
            <a:off x="13368528" y="-462185"/>
            <a:ext cx="9784080" cy="35478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</a:t>
            </a:r>
          </a:p>
        </p:txBody>
      </p:sp>
      <p:pic>
        <p:nvPicPr>
          <p:cNvPr id="6" name="Picture Placeholder 5" descr="A picture containing text, wall, different, several&#10;&#10;Description automatically generated">
            <a:extLst>
              <a:ext uri="{FF2B5EF4-FFF2-40B4-BE49-F238E27FC236}">
                <a16:creationId xmlns:a16="http://schemas.microsoft.com/office/drawing/2014/main" id="{CFE5FF2F-C348-7745-8749-AF2E3C332C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3" r="35143"/>
          <a:stretch>
            <a:fillRect/>
          </a:stretch>
        </p:blipFill>
        <p:spPr>
          <a:xfrm>
            <a:off x="940036" y="1201289"/>
            <a:ext cx="10051050" cy="11331710"/>
          </a:xfrm>
          <a:prstGeom prst="rect">
            <a:avLst/>
          </a:prstGeom>
        </p:spPr>
      </p:pic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92000" y="2834640"/>
            <a:ext cx="0" cy="80467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3421C1-2572-4046-BB30-A4F4694D9DF0}"/>
              </a:ext>
            </a:extLst>
          </p:cNvPr>
          <p:cNvSpPr txBox="1">
            <a:spLocks/>
          </p:cNvSpPr>
          <p:nvPr/>
        </p:nvSpPr>
        <p:spPr>
          <a:xfrm>
            <a:off x="12635347" y="3335067"/>
            <a:ext cx="11028212" cy="95962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sz="3600" dirty="0"/>
              <a:t>GitHub repo: 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gautamtata</a:t>
            </a:r>
            <a:r>
              <a:rPr lang="en-US" sz="3600" dirty="0"/>
              <a:t>/</a:t>
            </a:r>
            <a:r>
              <a:rPr lang="en-US" sz="3600" dirty="0" err="1"/>
              <a:t>DeepPlastic</a:t>
            </a:r>
            <a:r>
              <a:rPr lang="en-US" sz="3600" dirty="0"/>
              <a:t>) </a:t>
            </a:r>
          </a:p>
          <a:p>
            <a:pPr indent="-228600" defTabSz="914400"/>
            <a:r>
              <a:rPr lang="en-US" sz="3600" dirty="0"/>
              <a:t>A labelled object detection dataset with bounding boxes.</a:t>
            </a:r>
          </a:p>
          <a:p>
            <a:pPr indent="-228600" defTabSz="914400"/>
            <a:r>
              <a:rPr lang="en-US" sz="3600" dirty="0"/>
              <a:t>Around ~1700 images were used for the training.</a:t>
            </a:r>
          </a:p>
          <a:p>
            <a:pPr indent="-228600" defTabSz="914400">
              <a:lnSpc>
                <a:spcPct val="150000"/>
              </a:lnSpc>
            </a:pPr>
            <a:r>
              <a:rPr lang="en-US" sz="3600" dirty="0"/>
              <a:t>Sources:</a:t>
            </a:r>
          </a:p>
          <a:p>
            <a:pPr lvl="1" indent="-228600" defTabSz="914400">
              <a:lnSpc>
                <a:spcPct val="150000"/>
              </a:lnSpc>
            </a:pPr>
            <a:r>
              <a:rPr lang="en-US" sz="3600" dirty="0"/>
              <a:t>Video frames filmed on a GoPro taken from Lake Tahoe, San Francisco Bay and Bodega Bay in CA – produced specifically for the model by the original dataset author.</a:t>
            </a:r>
          </a:p>
          <a:p>
            <a:pPr lvl="1" indent="-228600" defTabSz="914400">
              <a:lnSpc>
                <a:spcPct val="150000"/>
              </a:lnSpc>
            </a:pPr>
            <a:r>
              <a:rPr lang="en-US" sz="3600" dirty="0"/>
              <a:t>Internet images (&lt;20%) taken by scraping Google Images.</a:t>
            </a:r>
          </a:p>
          <a:p>
            <a:pPr lvl="1" indent="-228600" defTabSz="914400">
              <a:lnSpc>
                <a:spcPct val="150000"/>
              </a:lnSpc>
            </a:pPr>
            <a:r>
              <a:rPr lang="en-US" sz="3600" dirty="0"/>
              <a:t>Deep Sea images are from JAMSTEK JEDI dataset: </a:t>
            </a:r>
            <a:r>
              <a:rPr lang="en-US" sz="36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http://www.godac.jamstec.go.jp/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9728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" descr="vid">
            <a:hlinkClick r:id="" action="ppaction://media"/>
            <a:extLst>
              <a:ext uri="{FF2B5EF4-FFF2-40B4-BE49-F238E27FC236}">
                <a16:creationId xmlns:a16="http://schemas.microsoft.com/office/drawing/2014/main" id="{4E89E682-0B12-1F44-9A23-B8567F4BFA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608" t="1" r="28487" b="16419"/>
          <a:stretch/>
        </p:blipFill>
        <p:spPr>
          <a:xfrm>
            <a:off x="2022764" y="1973739"/>
            <a:ext cx="20033672" cy="9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2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11DF4F-75F3-3842-9DB3-15B5598C6488}"/>
              </a:ext>
            </a:extLst>
          </p:cNvPr>
          <p:cNvSpPr txBox="1"/>
          <p:nvPr/>
        </p:nvSpPr>
        <p:spPr>
          <a:xfrm>
            <a:off x="866273" y="553453"/>
            <a:ext cx="221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7200" b="1" dirty="0">
                <a:solidFill>
                  <a:schemeClr val="accent3"/>
                </a:solidFill>
                <a:latin typeface="Avenir Book" panose="02000503020000020003" pitchFamily="2" charset="0"/>
              </a:rPr>
              <a:t>DISTRIBUTION OF BOUNDING BOXES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F60D1E-EE65-0148-B914-645265ACCF9E}"/>
              </a:ext>
            </a:extLst>
          </p:cNvPr>
          <p:cNvSpPr txBox="1">
            <a:spLocks/>
          </p:cNvSpPr>
          <p:nvPr/>
        </p:nvSpPr>
        <p:spPr>
          <a:xfrm>
            <a:off x="866272" y="12213768"/>
            <a:ext cx="22184227" cy="835379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A" dirty="0">
                <a:solidFill>
                  <a:schemeClr val="accent2"/>
                </a:solidFill>
                <a:latin typeface="Avenir Book" panose="02000503020000020003" pitchFamily="2" charset="0"/>
              </a:rPr>
              <a:t>Note: there’s only one class in this dataset: plastic trash.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CEC04E-D782-B448-B02F-30C01BF8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552" y="2145666"/>
            <a:ext cx="17957666" cy="967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7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A7E622-8970-5F47-9F7A-8675D05B40A4}"/>
              </a:ext>
            </a:extLst>
          </p:cNvPr>
          <p:cNvSpPr txBox="1"/>
          <p:nvPr/>
        </p:nvSpPr>
        <p:spPr>
          <a:xfrm>
            <a:off x="866273" y="1384723"/>
            <a:ext cx="221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7200" b="1" dirty="0">
                <a:solidFill>
                  <a:schemeClr val="accent3"/>
                </a:solidFill>
                <a:latin typeface="Avenir Book" panose="02000503020000020003" pitchFamily="2" charset="0"/>
              </a:rPr>
              <a:t>THE MODEL – FASTER R CNN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618440-8FF2-144A-925C-C6C7D6507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10" y="3743264"/>
            <a:ext cx="22776180" cy="61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9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DD689DB-0398-0147-B4E6-2AB1981B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4" y="3334735"/>
            <a:ext cx="7034238" cy="7034238"/>
          </a:xfrm>
          <a:prstGeom prst="rect">
            <a:avLst/>
          </a:prstGeom>
        </p:spPr>
      </p:pic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31200" y="3147774"/>
            <a:ext cx="0" cy="7420454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0F0D7900-A84D-1743-9C5E-A990FB9E6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352" y="3314509"/>
            <a:ext cx="7074690" cy="70746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991840" y="3147774"/>
            <a:ext cx="0" cy="7420454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414115-0115-A942-839C-3DF1D846B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672" y="3334736"/>
            <a:ext cx="7034240" cy="703424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7E6CBC4-280C-334D-A2E3-A632AAA73A5C}"/>
              </a:ext>
            </a:extLst>
          </p:cNvPr>
          <p:cNvSpPr txBox="1"/>
          <p:nvPr/>
        </p:nvSpPr>
        <p:spPr>
          <a:xfrm>
            <a:off x="866273" y="1384723"/>
            <a:ext cx="22184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7200" b="1" dirty="0">
                <a:solidFill>
                  <a:schemeClr val="accent3"/>
                </a:solidFill>
                <a:latin typeface="Avenir Book" panose="02000503020000020003" pitchFamily="2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99020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04-Green">
      <a:dk1>
        <a:srgbClr val="000000"/>
      </a:dk1>
      <a:lt1>
        <a:sysClr val="window" lastClr="FFFFFF"/>
      </a:lt1>
      <a:dk2>
        <a:srgbClr val="272D39"/>
      </a:dk2>
      <a:lt2>
        <a:srgbClr val="FFFFFF"/>
      </a:lt2>
      <a:accent1>
        <a:srgbClr val="83C25A"/>
      </a:accent1>
      <a:accent2>
        <a:srgbClr val="5BB18E"/>
      </a:accent2>
      <a:accent3>
        <a:srgbClr val="46A9A0"/>
      </a:accent3>
      <a:accent4>
        <a:srgbClr val="34A1C0"/>
      </a:accent4>
      <a:accent5>
        <a:srgbClr val="1F99D8"/>
      </a:accent5>
      <a:accent6>
        <a:srgbClr val="EFF0F3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19669</TotalTime>
  <Words>805</Words>
  <Application>Microsoft Macintosh PowerPoint</Application>
  <PresentationFormat>Custom</PresentationFormat>
  <Paragraphs>103</Paragraphs>
  <Slides>20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Avenir Book</vt:lpstr>
      <vt:lpstr>Calibri</vt:lpstr>
      <vt:lpstr>Calibri Light</vt:lpstr>
      <vt:lpstr>Open Sans</vt:lpstr>
      <vt:lpstr>Open Sans Light</vt:lpstr>
      <vt:lpstr>Tw Cen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JafarDesigns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JafarDesigns</dc:creator>
  <cp:lastModifiedBy>Nasibah Azhari</cp:lastModifiedBy>
  <cp:revision>3684</cp:revision>
  <dcterms:created xsi:type="dcterms:W3CDTF">2016-06-20T18:47:00Z</dcterms:created>
  <dcterms:modified xsi:type="dcterms:W3CDTF">2021-11-17T01:09:59Z</dcterms:modified>
</cp:coreProperties>
</file>